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de50b8aa964c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e34abe42b74d54"/>
  </p:sldMasterIdLst>
  <p:sldIdLst>
    <p:sldId xmlns:r="http://schemas.openxmlformats.org/officeDocument/2006/relationships" id="256" r:id="R46ea99069085454e"/>
    <p:sldId xmlns:r="http://schemas.openxmlformats.org/officeDocument/2006/relationships" id="257" r:id="Rc6f365d3a206441d"/>
    <p:sldId xmlns:r="http://schemas.openxmlformats.org/officeDocument/2006/relationships" id="258" r:id="R9eb646b0a2f547c2"/>
    <p:sldId xmlns:r="http://schemas.openxmlformats.org/officeDocument/2006/relationships" id="259" r:id="R60aa215032cf4d1d"/>
    <p:sldId xmlns:r="http://schemas.openxmlformats.org/officeDocument/2006/relationships" id="260" r:id="Rf1f2a2df4796481e"/>
    <p:sldId xmlns:r="http://schemas.openxmlformats.org/officeDocument/2006/relationships" id="261" r:id="R59535ecd46794b3f"/>
    <p:sldId xmlns:r="http://schemas.openxmlformats.org/officeDocument/2006/relationships" id="262" r:id="R578c62ce2ff54c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e34abe42b74d54" /><Relationship Type="http://schemas.openxmlformats.org/officeDocument/2006/relationships/slide" Target="/ppt/slides/slide1.xml" Id="R46ea99069085454e" /><Relationship Type="http://schemas.openxmlformats.org/officeDocument/2006/relationships/slide" Target="/ppt/slides/slide2.xml" Id="Rc6f365d3a206441d" /><Relationship Type="http://schemas.openxmlformats.org/officeDocument/2006/relationships/slide" Target="/ppt/slides/slide3.xml" Id="R9eb646b0a2f547c2" /><Relationship Type="http://schemas.openxmlformats.org/officeDocument/2006/relationships/slide" Target="/ppt/slides/slide4.xml" Id="R60aa215032cf4d1d" /><Relationship Type="http://schemas.openxmlformats.org/officeDocument/2006/relationships/slide" Target="/ppt/slides/slide5.xml" Id="Rf1f2a2df4796481e" /><Relationship Type="http://schemas.openxmlformats.org/officeDocument/2006/relationships/slide" Target="/ppt/slides/slide6.xml" Id="R59535ecd46794b3f" /><Relationship Type="http://schemas.openxmlformats.org/officeDocument/2006/relationships/slide" Target="/ppt/slides/slide7.xml" Id="R578c62ce2ff54c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7b33b78e5a4c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d236edf4094eac" /><Relationship Type="http://schemas.openxmlformats.org/officeDocument/2006/relationships/theme" Target="/ppt/slideMasters/theme/theme1.xml" Id="R5eee69f50b1243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d236edf4094e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8ce9f01ed45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b3775581e94d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e0f4b7d5e40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dcb7ec2414c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06fa8432349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4b13bb2e640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2abb18ade49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 TAKST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TAKST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 TAKST INVEST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TAKST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TAKST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TAKST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241 929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−215 761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−214 214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79 412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TAKST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WALTHER SCHOENMAKER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TAKST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Skjalgsons veg 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4344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829 479 672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 TAKST INVEST AS</a:t>
            </a:r>
          </a:p>
        </p:txBody>
      </p:sp>
    </p:spTree>
  </p:cSld>
  <p:clrMapOvr>
    <a:masterClrMapping xmlns:a="http://schemas.openxmlformats.org/drawingml/2006/main"/>
  </p:clrMapOvr>
</p:sld>
</file>