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f9ff5971ae4b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7c58d3bf174279"/>
  </p:sldMasterIdLst>
  <p:sldIdLst>
    <p:sldId xmlns:r="http://schemas.openxmlformats.org/officeDocument/2006/relationships" id="256" r:id="R78949fc38f5e40d3"/>
    <p:sldId xmlns:r="http://schemas.openxmlformats.org/officeDocument/2006/relationships" id="257" r:id="Rd1ddf99f21f84f4b"/>
    <p:sldId xmlns:r="http://schemas.openxmlformats.org/officeDocument/2006/relationships" id="258" r:id="Rf4b7ff930471434a"/>
    <p:sldId xmlns:r="http://schemas.openxmlformats.org/officeDocument/2006/relationships" id="259" r:id="R7d7e0b765f1b4cec"/>
    <p:sldId xmlns:r="http://schemas.openxmlformats.org/officeDocument/2006/relationships" id="260" r:id="Rd5b4273bd7cb40e7"/>
    <p:sldId xmlns:r="http://schemas.openxmlformats.org/officeDocument/2006/relationships" id="261" r:id="R394f7a3c18884adc"/>
    <p:sldId xmlns:r="http://schemas.openxmlformats.org/officeDocument/2006/relationships" id="262" r:id="R0ffd27ac9f6a4c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7c58d3bf174279" /><Relationship Type="http://schemas.openxmlformats.org/officeDocument/2006/relationships/slide" Target="/ppt/slides/slide1.xml" Id="R78949fc38f5e40d3" /><Relationship Type="http://schemas.openxmlformats.org/officeDocument/2006/relationships/slide" Target="/ppt/slides/slide2.xml" Id="Rd1ddf99f21f84f4b" /><Relationship Type="http://schemas.openxmlformats.org/officeDocument/2006/relationships/slide" Target="/ppt/slides/slide3.xml" Id="Rf4b7ff930471434a" /><Relationship Type="http://schemas.openxmlformats.org/officeDocument/2006/relationships/slide" Target="/ppt/slides/slide4.xml" Id="R7d7e0b765f1b4cec" /><Relationship Type="http://schemas.openxmlformats.org/officeDocument/2006/relationships/slide" Target="/ppt/slides/slide5.xml" Id="Rd5b4273bd7cb40e7" /><Relationship Type="http://schemas.openxmlformats.org/officeDocument/2006/relationships/slide" Target="/ppt/slides/slide6.xml" Id="R394f7a3c18884adc" /><Relationship Type="http://schemas.openxmlformats.org/officeDocument/2006/relationships/slide" Target="/ppt/slides/slide7.xml" Id="R0ffd27ac9f6a4c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3113abb6747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5d9e9c91e41f7" /><Relationship Type="http://schemas.openxmlformats.org/officeDocument/2006/relationships/theme" Target="/ppt/slideMasters/theme/theme1.xml" Id="R0fcdfe3bf6cc4b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a5d9e9c91e41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3e3889e2846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b5bfafca44b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e611d1a864f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3bf2f7c9f4c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27298303445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a4ad8625c49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fd63004114b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VARHAUG INVEST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1 516 060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5 539 050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11 789 148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VARHAUG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Knappholen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829 475 332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VARHAUG INVEST AS</a:t>
            </a:r>
          </a:p>
        </p:txBody>
      </p:sp>
    </p:spTree>
  </p:cSld>
  <p:clrMapOvr>
    <a:masterClrMapping xmlns:a="http://schemas.openxmlformats.org/drawingml/2006/main"/>
  </p:clrMapOvr>
</p:sld>
</file>