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023240d22640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33cfec1c6a43fe"/>
  </p:sldMasterIdLst>
  <p:sldIdLst>
    <p:sldId xmlns:r="http://schemas.openxmlformats.org/officeDocument/2006/relationships" id="256" r:id="Re93af5077c444ac7"/>
    <p:sldId xmlns:r="http://schemas.openxmlformats.org/officeDocument/2006/relationships" id="257" r:id="R3903d1dca9494171"/>
    <p:sldId xmlns:r="http://schemas.openxmlformats.org/officeDocument/2006/relationships" id="258" r:id="R40c050a1ed1a4373"/>
    <p:sldId xmlns:r="http://schemas.openxmlformats.org/officeDocument/2006/relationships" id="259" r:id="Rcc80ca1355d4467e"/>
    <p:sldId xmlns:r="http://schemas.openxmlformats.org/officeDocument/2006/relationships" id="260" r:id="Rfd419d4e7f5046ad"/>
    <p:sldId xmlns:r="http://schemas.openxmlformats.org/officeDocument/2006/relationships" id="261" r:id="Rc1a5fc7a447347c6"/>
    <p:sldId xmlns:r="http://schemas.openxmlformats.org/officeDocument/2006/relationships" id="262" r:id="R83ec9d8bebe04c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33cfec1c6a43fe" /><Relationship Type="http://schemas.openxmlformats.org/officeDocument/2006/relationships/slide" Target="/ppt/slides/slide1.xml" Id="Re93af5077c444ac7" /><Relationship Type="http://schemas.openxmlformats.org/officeDocument/2006/relationships/slide" Target="/ppt/slides/slide2.xml" Id="R3903d1dca9494171" /><Relationship Type="http://schemas.openxmlformats.org/officeDocument/2006/relationships/slide" Target="/ppt/slides/slide3.xml" Id="R40c050a1ed1a4373" /><Relationship Type="http://schemas.openxmlformats.org/officeDocument/2006/relationships/slide" Target="/ppt/slides/slide4.xml" Id="Rcc80ca1355d4467e" /><Relationship Type="http://schemas.openxmlformats.org/officeDocument/2006/relationships/slide" Target="/ppt/slides/slide5.xml" Id="Rfd419d4e7f5046ad" /><Relationship Type="http://schemas.openxmlformats.org/officeDocument/2006/relationships/slide" Target="/ppt/slides/slide6.xml" Id="Rc1a5fc7a447347c6" /><Relationship Type="http://schemas.openxmlformats.org/officeDocument/2006/relationships/slide" Target="/ppt/slides/slide7.xml" Id="R83ec9d8bebe04c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69155f5384e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7f8deb84e485a" /><Relationship Type="http://schemas.openxmlformats.org/officeDocument/2006/relationships/theme" Target="/ppt/slideMasters/theme/theme1.xml" Id="R8ee262d92b5b40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77f8deb84e48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886999eab42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7d3a87f944e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2c8efc0b747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7cb06003647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d1c88ee1c42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4750f1e4e4b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0295a039b45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FUTURUM VENTURES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FUTURUM VENTURES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FUTURUM VENTURES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FUTURUM VENTURES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FUTURUM VENTURES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FUTURUM VENTURES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597 992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1 656 732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1 674 802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FUTURUM VENTURES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FUTURUM VENTURES FUND I PARTNERS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FUTURUM VENTURES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Ferjemannsveien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829 455 692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FUTURUM VENTURES HOLDING AS</a:t>
            </a:r>
          </a:p>
        </p:txBody>
      </p:sp>
    </p:spTree>
  </p:cSld>
  <p:clrMapOvr>
    <a:masterClrMapping xmlns:a="http://schemas.openxmlformats.org/drawingml/2006/main"/>
  </p:clrMapOvr>
</p:sld>
</file>