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164d0bb88f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8f29fa0434dc0"/>
  </p:sldMasterIdLst>
  <p:sldIdLst>
    <p:sldId xmlns:r="http://schemas.openxmlformats.org/officeDocument/2006/relationships" id="256" r:id="Re23385bc95c9496f"/>
    <p:sldId xmlns:r="http://schemas.openxmlformats.org/officeDocument/2006/relationships" id="257" r:id="Ra90a59f7bfbf4a10"/>
    <p:sldId xmlns:r="http://schemas.openxmlformats.org/officeDocument/2006/relationships" id="258" r:id="R224822b55aee439d"/>
    <p:sldId xmlns:r="http://schemas.openxmlformats.org/officeDocument/2006/relationships" id="259" r:id="R14b6c35a1bd04a6f"/>
    <p:sldId xmlns:r="http://schemas.openxmlformats.org/officeDocument/2006/relationships" id="260" r:id="R12f4d4c352c14db6"/>
    <p:sldId xmlns:r="http://schemas.openxmlformats.org/officeDocument/2006/relationships" id="261" r:id="Ra95cbfdc38e04726"/>
    <p:sldId xmlns:r="http://schemas.openxmlformats.org/officeDocument/2006/relationships" id="262" r:id="Rd519f61e98a843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8f29fa0434dc0" /><Relationship Type="http://schemas.openxmlformats.org/officeDocument/2006/relationships/slide" Target="/ppt/slides/slide1.xml" Id="Re23385bc95c9496f" /><Relationship Type="http://schemas.openxmlformats.org/officeDocument/2006/relationships/slide" Target="/ppt/slides/slide2.xml" Id="Ra90a59f7bfbf4a10" /><Relationship Type="http://schemas.openxmlformats.org/officeDocument/2006/relationships/slide" Target="/ppt/slides/slide3.xml" Id="R224822b55aee439d" /><Relationship Type="http://schemas.openxmlformats.org/officeDocument/2006/relationships/slide" Target="/ppt/slides/slide4.xml" Id="R14b6c35a1bd04a6f" /><Relationship Type="http://schemas.openxmlformats.org/officeDocument/2006/relationships/slide" Target="/ppt/slides/slide5.xml" Id="R12f4d4c352c14db6" /><Relationship Type="http://schemas.openxmlformats.org/officeDocument/2006/relationships/slide" Target="/ppt/slides/slide6.xml" Id="Ra95cbfdc38e04726" /><Relationship Type="http://schemas.openxmlformats.org/officeDocument/2006/relationships/slide" Target="/ppt/slides/slide7.xml" Id="Rd519f61e98a843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367d98e1246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1c413d90445cd" /><Relationship Type="http://schemas.openxmlformats.org/officeDocument/2006/relationships/theme" Target="/ppt/slideMasters/theme/theme1.xml" Id="Re5d883c2691a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1c413d904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00df599a146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0dab16a124a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c2099314f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a67401c11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de9483773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4b1653eca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b48368e9c48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5 024 841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BERNHARD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829 405 482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AS</a:t>
            </a:r>
          </a:p>
        </p:txBody>
      </p:sp>
    </p:spTree>
  </p:cSld>
  <p:clrMapOvr>
    <a:masterClrMapping xmlns:a="http://schemas.openxmlformats.org/drawingml/2006/main"/>
  </p:clrMapOvr>
</p:sld>
</file>