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77bbe46b61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06c5b50d84aa3"/>
  </p:sldMasterIdLst>
  <p:sldIdLst>
    <p:sldId xmlns:r="http://schemas.openxmlformats.org/officeDocument/2006/relationships" id="256" r:id="R866c178efec348f6"/>
    <p:sldId xmlns:r="http://schemas.openxmlformats.org/officeDocument/2006/relationships" id="257" r:id="Rde858b70eaf14610"/>
    <p:sldId xmlns:r="http://schemas.openxmlformats.org/officeDocument/2006/relationships" id="258" r:id="R23ab9b3a107d4af6"/>
    <p:sldId xmlns:r="http://schemas.openxmlformats.org/officeDocument/2006/relationships" id="259" r:id="R857fa712aceb4ee6"/>
    <p:sldId xmlns:r="http://schemas.openxmlformats.org/officeDocument/2006/relationships" id="260" r:id="R546b21031bdc4992"/>
    <p:sldId xmlns:r="http://schemas.openxmlformats.org/officeDocument/2006/relationships" id="261" r:id="R70a508c9c9584552"/>
    <p:sldId xmlns:r="http://schemas.openxmlformats.org/officeDocument/2006/relationships" id="262" r:id="R73611d332305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06c5b50d84aa3" /><Relationship Type="http://schemas.openxmlformats.org/officeDocument/2006/relationships/slide" Target="/ppt/slides/slide1.xml" Id="R866c178efec348f6" /><Relationship Type="http://schemas.openxmlformats.org/officeDocument/2006/relationships/slide" Target="/ppt/slides/slide2.xml" Id="Rde858b70eaf14610" /><Relationship Type="http://schemas.openxmlformats.org/officeDocument/2006/relationships/slide" Target="/ppt/slides/slide3.xml" Id="R23ab9b3a107d4af6" /><Relationship Type="http://schemas.openxmlformats.org/officeDocument/2006/relationships/slide" Target="/ppt/slides/slide4.xml" Id="R857fa712aceb4ee6" /><Relationship Type="http://schemas.openxmlformats.org/officeDocument/2006/relationships/slide" Target="/ppt/slides/slide5.xml" Id="R546b21031bdc4992" /><Relationship Type="http://schemas.openxmlformats.org/officeDocument/2006/relationships/slide" Target="/ppt/slides/slide6.xml" Id="R70a508c9c9584552" /><Relationship Type="http://schemas.openxmlformats.org/officeDocument/2006/relationships/slide" Target="/ppt/slides/slide7.xml" Id="R73611d332305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1110f9474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5c361eb314fd5" /><Relationship Type="http://schemas.openxmlformats.org/officeDocument/2006/relationships/theme" Target="/ppt/slideMasters/theme/theme1.xml" Id="R29a9cf2936b844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5c361eb31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08f9a689d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02e0eff348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2d255e41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46282c1b4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3aff09aba4f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61d6358a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9567d2acd44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QLA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SMOGELI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829 405 342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QLA HOLDING AS</a:t>
            </a:r>
          </a:p>
        </p:txBody>
      </p:sp>
    </p:spTree>
  </p:cSld>
  <p:clrMapOvr>
    <a:masterClrMapping xmlns:a="http://schemas.openxmlformats.org/drawingml/2006/main"/>
  </p:clrMapOvr>
</p:sld>
</file>