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54f23a466d41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e2be45b1a94e85"/>
  </p:sldMasterIdLst>
  <p:sldIdLst>
    <p:sldId xmlns:r="http://schemas.openxmlformats.org/officeDocument/2006/relationships" id="256" r:id="R95876ea49dc847ac"/>
    <p:sldId xmlns:r="http://schemas.openxmlformats.org/officeDocument/2006/relationships" id="257" r:id="Ra293e575d35d4154"/>
    <p:sldId xmlns:r="http://schemas.openxmlformats.org/officeDocument/2006/relationships" id="258" r:id="R22c7c2eec4c34713"/>
    <p:sldId xmlns:r="http://schemas.openxmlformats.org/officeDocument/2006/relationships" id="259" r:id="R81fc55e78a72465e"/>
    <p:sldId xmlns:r="http://schemas.openxmlformats.org/officeDocument/2006/relationships" id="260" r:id="R7b7c9438ce064b46"/>
    <p:sldId xmlns:r="http://schemas.openxmlformats.org/officeDocument/2006/relationships" id="261" r:id="Rca44d94f14444820"/>
    <p:sldId xmlns:r="http://schemas.openxmlformats.org/officeDocument/2006/relationships" id="262" r:id="R36ae4a70ef1946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e2be45b1a94e85" /><Relationship Type="http://schemas.openxmlformats.org/officeDocument/2006/relationships/slide" Target="/ppt/slides/slide1.xml" Id="R95876ea49dc847ac" /><Relationship Type="http://schemas.openxmlformats.org/officeDocument/2006/relationships/slide" Target="/ppt/slides/slide2.xml" Id="Ra293e575d35d4154" /><Relationship Type="http://schemas.openxmlformats.org/officeDocument/2006/relationships/slide" Target="/ppt/slides/slide3.xml" Id="R22c7c2eec4c34713" /><Relationship Type="http://schemas.openxmlformats.org/officeDocument/2006/relationships/slide" Target="/ppt/slides/slide4.xml" Id="R81fc55e78a72465e" /><Relationship Type="http://schemas.openxmlformats.org/officeDocument/2006/relationships/slide" Target="/ppt/slides/slide5.xml" Id="R7b7c9438ce064b46" /><Relationship Type="http://schemas.openxmlformats.org/officeDocument/2006/relationships/slide" Target="/ppt/slides/slide6.xml" Id="Rca44d94f14444820" /><Relationship Type="http://schemas.openxmlformats.org/officeDocument/2006/relationships/slide" Target="/ppt/slides/slide7.xml" Id="R36ae4a70ef1946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6517ae967845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025b92b2204481" /><Relationship Type="http://schemas.openxmlformats.org/officeDocument/2006/relationships/theme" Target="/ppt/slideMasters/theme/theme1.xml" Id="R8e80a6c8296340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025b92b22044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08e3843b074d9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aa07cae69349c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d9e6406e4b4c5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0f35392e9c42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22ed8b8de74c3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dd8b667fe0491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306556a8cb42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BESISAHAR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BESISAHAR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BESISAHAR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BESISAHAR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BESISAHAR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BESISAHAR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−46 552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224 225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2 331 006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3 191 075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BESISAHAR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KRISTIAN SJÅTIL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BESISAHAR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Kruses gate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829 404 192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BESISAHAR AS</a:t>
            </a:r>
          </a:p>
        </p:txBody>
      </p:sp>
    </p:spTree>
  </p:cSld>
  <p:clrMapOvr>
    <a:masterClrMapping xmlns:a="http://schemas.openxmlformats.org/drawingml/2006/main"/>
  </p:clrMapOvr>
</p:sld>
</file>