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7328c586846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cbd62fddc74fbc"/>
  </p:sldMasterIdLst>
  <p:sldIdLst>
    <p:sldId xmlns:r="http://schemas.openxmlformats.org/officeDocument/2006/relationships" id="256" r:id="R68e2f73edcda4e6a"/>
    <p:sldId xmlns:r="http://schemas.openxmlformats.org/officeDocument/2006/relationships" id="257" r:id="Rc22bf62996df4212"/>
    <p:sldId xmlns:r="http://schemas.openxmlformats.org/officeDocument/2006/relationships" id="258" r:id="R6a88c0c20b7c4542"/>
    <p:sldId xmlns:r="http://schemas.openxmlformats.org/officeDocument/2006/relationships" id="259" r:id="R7bab8c81d31c4c85"/>
    <p:sldId xmlns:r="http://schemas.openxmlformats.org/officeDocument/2006/relationships" id="260" r:id="R73a802e78aed4090"/>
    <p:sldId xmlns:r="http://schemas.openxmlformats.org/officeDocument/2006/relationships" id="261" r:id="Rbb19956754b44281"/>
    <p:sldId xmlns:r="http://schemas.openxmlformats.org/officeDocument/2006/relationships" id="262" r:id="R6a32401ca5c44c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cbd62fddc74fbc" /><Relationship Type="http://schemas.openxmlformats.org/officeDocument/2006/relationships/slide" Target="/ppt/slides/slide1.xml" Id="R68e2f73edcda4e6a" /><Relationship Type="http://schemas.openxmlformats.org/officeDocument/2006/relationships/slide" Target="/ppt/slides/slide2.xml" Id="Rc22bf62996df4212" /><Relationship Type="http://schemas.openxmlformats.org/officeDocument/2006/relationships/slide" Target="/ppt/slides/slide3.xml" Id="R6a88c0c20b7c4542" /><Relationship Type="http://schemas.openxmlformats.org/officeDocument/2006/relationships/slide" Target="/ppt/slides/slide4.xml" Id="R7bab8c81d31c4c85" /><Relationship Type="http://schemas.openxmlformats.org/officeDocument/2006/relationships/slide" Target="/ppt/slides/slide5.xml" Id="R73a802e78aed4090" /><Relationship Type="http://schemas.openxmlformats.org/officeDocument/2006/relationships/slide" Target="/ppt/slides/slide6.xml" Id="Rbb19956754b44281" /><Relationship Type="http://schemas.openxmlformats.org/officeDocument/2006/relationships/slide" Target="/ppt/slides/slide7.xml" Id="R6a32401ca5c44c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1ef3285984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8a9e0e61e49ac" /><Relationship Type="http://schemas.openxmlformats.org/officeDocument/2006/relationships/theme" Target="/ppt/slideMasters/theme/theme1.xml" Id="R4df1d964f18345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8a9e0e61e49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68f1019c140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87e87b04a45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d99db6b4347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ebbedb07b4d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f5457c9db44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c94f722c340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b22cc902840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HJØRNET KOLONIAL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HJØRNET KOLONIAL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23 648 582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4 582 189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3 497 287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5 473 705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7 991 271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KHANH PHI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KIM OANH THI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829 346 702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KOLONIAL AS</a:t>
            </a:r>
          </a:p>
        </p:txBody>
      </p:sp>
    </p:spTree>
  </p:cSld>
  <p:clrMapOvr>
    <a:masterClrMapping xmlns:a="http://schemas.openxmlformats.org/drawingml/2006/main"/>
  </p:clrMapOvr>
</p:sld>
</file>