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c591d9d3f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0e86794134986"/>
  </p:sldMasterIdLst>
  <p:sldIdLst>
    <p:sldId xmlns:r="http://schemas.openxmlformats.org/officeDocument/2006/relationships" id="256" r:id="Rd38a9d90847d45a3"/>
    <p:sldId xmlns:r="http://schemas.openxmlformats.org/officeDocument/2006/relationships" id="257" r:id="R97093e9fcc1e4ae6"/>
    <p:sldId xmlns:r="http://schemas.openxmlformats.org/officeDocument/2006/relationships" id="258" r:id="R6e66afdce1a24e6f"/>
    <p:sldId xmlns:r="http://schemas.openxmlformats.org/officeDocument/2006/relationships" id="259" r:id="Rbbe55a8691e8400f"/>
    <p:sldId xmlns:r="http://schemas.openxmlformats.org/officeDocument/2006/relationships" id="260" r:id="R2ad161212c64427d"/>
    <p:sldId xmlns:r="http://schemas.openxmlformats.org/officeDocument/2006/relationships" id="261" r:id="R95e82bc16abb4083"/>
    <p:sldId xmlns:r="http://schemas.openxmlformats.org/officeDocument/2006/relationships" id="262" r:id="Ref4de6707414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0e86794134986" /><Relationship Type="http://schemas.openxmlformats.org/officeDocument/2006/relationships/slide" Target="/ppt/slides/slide1.xml" Id="Rd38a9d90847d45a3" /><Relationship Type="http://schemas.openxmlformats.org/officeDocument/2006/relationships/slide" Target="/ppt/slides/slide2.xml" Id="R97093e9fcc1e4ae6" /><Relationship Type="http://schemas.openxmlformats.org/officeDocument/2006/relationships/slide" Target="/ppt/slides/slide3.xml" Id="R6e66afdce1a24e6f" /><Relationship Type="http://schemas.openxmlformats.org/officeDocument/2006/relationships/slide" Target="/ppt/slides/slide4.xml" Id="Rbbe55a8691e8400f" /><Relationship Type="http://schemas.openxmlformats.org/officeDocument/2006/relationships/slide" Target="/ppt/slides/slide5.xml" Id="R2ad161212c64427d" /><Relationship Type="http://schemas.openxmlformats.org/officeDocument/2006/relationships/slide" Target="/ppt/slides/slide6.xml" Id="R95e82bc16abb4083" /><Relationship Type="http://schemas.openxmlformats.org/officeDocument/2006/relationships/slide" Target="/ppt/slides/slide7.xml" Id="Ref4de6707414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5ee534b59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69bd046624924" /><Relationship Type="http://schemas.openxmlformats.org/officeDocument/2006/relationships/theme" Target="/ppt/slideMasters/theme/theme1.xml" Id="R14a5b8ff96f9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69bd04662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0d99f89d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9b62a5a1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8cee63184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e7cfeabc9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b7151efa541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44403e7bb4a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211341d6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ISOLERGLASS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ISOLERGLASS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5 765 942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2 432 723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FREIDAR ARNFINN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ELLY ANNE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Bårdshaug Vest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72481045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829 344 432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ISOLERGLASS AS</a:t>
            </a:r>
          </a:p>
        </p:txBody>
      </p:sp>
    </p:spTree>
  </p:cSld>
  <p:clrMapOvr>
    <a:masterClrMapping xmlns:a="http://schemas.openxmlformats.org/drawingml/2006/main"/>
  </p:clrMapOvr>
</p:sld>
</file>