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07c0681d5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d8d596edd4e2c"/>
  </p:sldMasterIdLst>
  <p:sldIdLst>
    <p:sldId xmlns:r="http://schemas.openxmlformats.org/officeDocument/2006/relationships" id="256" r:id="R0799018da91b4ac3"/>
    <p:sldId xmlns:r="http://schemas.openxmlformats.org/officeDocument/2006/relationships" id="257" r:id="R456d3293bd254f4c"/>
    <p:sldId xmlns:r="http://schemas.openxmlformats.org/officeDocument/2006/relationships" id="258" r:id="R3f932dc4eed0409d"/>
    <p:sldId xmlns:r="http://schemas.openxmlformats.org/officeDocument/2006/relationships" id="259" r:id="Ra1f32db7e3c445ff"/>
    <p:sldId xmlns:r="http://schemas.openxmlformats.org/officeDocument/2006/relationships" id="260" r:id="R17ef5a79738f42d7"/>
    <p:sldId xmlns:r="http://schemas.openxmlformats.org/officeDocument/2006/relationships" id="261" r:id="R41de015b622f4ad8"/>
    <p:sldId xmlns:r="http://schemas.openxmlformats.org/officeDocument/2006/relationships" id="262" r:id="R498931d68cef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d8d596edd4e2c" /><Relationship Type="http://schemas.openxmlformats.org/officeDocument/2006/relationships/slide" Target="/ppt/slides/slide1.xml" Id="R0799018da91b4ac3" /><Relationship Type="http://schemas.openxmlformats.org/officeDocument/2006/relationships/slide" Target="/ppt/slides/slide2.xml" Id="R456d3293bd254f4c" /><Relationship Type="http://schemas.openxmlformats.org/officeDocument/2006/relationships/slide" Target="/ppt/slides/slide3.xml" Id="R3f932dc4eed0409d" /><Relationship Type="http://schemas.openxmlformats.org/officeDocument/2006/relationships/slide" Target="/ppt/slides/slide4.xml" Id="Ra1f32db7e3c445ff" /><Relationship Type="http://schemas.openxmlformats.org/officeDocument/2006/relationships/slide" Target="/ppt/slides/slide5.xml" Id="R17ef5a79738f42d7" /><Relationship Type="http://schemas.openxmlformats.org/officeDocument/2006/relationships/slide" Target="/ppt/slides/slide6.xml" Id="R41de015b622f4ad8" /><Relationship Type="http://schemas.openxmlformats.org/officeDocument/2006/relationships/slide" Target="/ppt/slides/slide7.xml" Id="R498931d68cef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ec5476138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b0e6247ca493b" /><Relationship Type="http://schemas.openxmlformats.org/officeDocument/2006/relationships/theme" Target="/ppt/slideMasters/theme/theme1.xml" Id="R13ab6570f03940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1b0e6247ca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6f881e23d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1edec8f33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980c452134b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f73c7d09c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5e4512bf3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0fe3efd9245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7217b4ee8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Ø.VIKA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Ø.VIKA EIENDOM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115 679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−492 993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2 339 478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Ø.VIKA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Rinddalen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829 256 002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Ø.VIKA EIENDOM AS</a:t>
            </a:r>
          </a:p>
        </p:txBody>
      </p:sp>
    </p:spTree>
  </p:cSld>
  <p:clrMapOvr>
    <a:masterClrMapping xmlns:a="http://schemas.openxmlformats.org/drawingml/2006/main"/>
  </p:clrMapOvr>
</p:sld>
</file>