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9d42bd6f24c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2a1a0a71c44982"/>
  </p:sldMasterIdLst>
  <p:sldIdLst>
    <p:sldId xmlns:r="http://schemas.openxmlformats.org/officeDocument/2006/relationships" id="256" r:id="R89048c3d73e7472c"/>
    <p:sldId xmlns:r="http://schemas.openxmlformats.org/officeDocument/2006/relationships" id="257" r:id="R4c73e31c87de464a"/>
    <p:sldId xmlns:r="http://schemas.openxmlformats.org/officeDocument/2006/relationships" id="258" r:id="R77dd6f9967624743"/>
    <p:sldId xmlns:r="http://schemas.openxmlformats.org/officeDocument/2006/relationships" id="259" r:id="Rc66893bbf0ad40c6"/>
    <p:sldId xmlns:r="http://schemas.openxmlformats.org/officeDocument/2006/relationships" id="260" r:id="Rd2fedf8d6ef14c3a"/>
    <p:sldId xmlns:r="http://schemas.openxmlformats.org/officeDocument/2006/relationships" id="261" r:id="R0b9b2b4441844ca5"/>
    <p:sldId xmlns:r="http://schemas.openxmlformats.org/officeDocument/2006/relationships" id="262" r:id="R50b005aa0df049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a1a0a71c44982" /><Relationship Type="http://schemas.openxmlformats.org/officeDocument/2006/relationships/slide" Target="/ppt/slides/slide1.xml" Id="R89048c3d73e7472c" /><Relationship Type="http://schemas.openxmlformats.org/officeDocument/2006/relationships/slide" Target="/ppt/slides/slide2.xml" Id="R4c73e31c87de464a" /><Relationship Type="http://schemas.openxmlformats.org/officeDocument/2006/relationships/slide" Target="/ppt/slides/slide3.xml" Id="R77dd6f9967624743" /><Relationship Type="http://schemas.openxmlformats.org/officeDocument/2006/relationships/slide" Target="/ppt/slides/slide4.xml" Id="Rc66893bbf0ad40c6" /><Relationship Type="http://schemas.openxmlformats.org/officeDocument/2006/relationships/slide" Target="/ppt/slides/slide5.xml" Id="Rd2fedf8d6ef14c3a" /><Relationship Type="http://schemas.openxmlformats.org/officeDocument/2006/relationships/slide" Target="/ppt/slides/slide6.xml" Id="R0b9b2b4441844ca5" /><Relationship Type="http://schemas.openxmlformats.org/officeDocument/2006/relationships/slide" Target="/ppt/slides/slide7.xml" Id="R50b005aa0df049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3ee322b73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3c82087ea4dcf" /><Relationship Type="http://schemas.openxmlformats.org/officeDocument/2006/relationships/theme" Target="/ppt/slideMasters/theme/theme1.xml" Id="R642858c089af44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c3c82087ea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1a03ee961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e793a26d347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04fe3ff9f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16a3be6e54c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4f54ddbb44f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2ddb44b5447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e65e5460749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TUCAN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TUCAN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4 098 302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4 098 302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GJESING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Forusparken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829 230 232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TUCAN INVEST AS</a:t>
            </a:r>
          </a:p>
        </p:txBody>
      </p:sp>
    </p:spTree>
  </p:cSld>
  <p:clrMapOvr>
    <a:masterClrMapping xmlns:a="http://schemas.openxmlformats.org/drawingml/2006/main"/>
  </p:clrMapOvr>
</p:sld>
</file>