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895d36719e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a19728c94e4347"/>
  </p:sldMasterIdLst>
  <p:sldIdLst>
    <p:sldId xmlns:r="http://schemas.openxmlformats.org/officeDocument/2006/relationships" id="256" r:id="R2edd0e431da740dc"/>
    <p:sldId xmlns:r="http://schemas.openxmlformats.org/officeDocument/2006/relationships" id="257" r:id="R5c121b580c2d4d75"/>
    <p:sldId xmlns:r="http://schemas.openxmlformats.org/officeDocument/2006/relationships" id="258" r:id="Rc72eaf1f4e144770"/>
    <p:sldId xmlns:r="http://schemas.openxmlformats.org/officeDocument/2006/relationships" id="259" r:id="R34c87015219e4bb3"/>
    <p:sldId xmlns:r="http://schemas.openxmlformats.org/officeDocument/2006/relationships" id="260" r:id="R769e8153ed2a432b"/>
    <p:sldId xmlns:r="http://schemas.openxmlformats.org/officeDocument/2006/relationships" id="261" r:id="Rc1fa00dace5f4891"/>
    <p:sldId xmlns:r="http://schemas.openxmlformats.org/officeDocument/2006/relationships" id="262" r:id="Rd237d69ad7ba47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19728c94e4347" /><Relationship Type="http://schemas.openxmlformats.org/officeDocument/2006/relationships/slide" Target="/ppt/slides/slide1.xml" Id="R2edd0e431da740dc" /><Relationship Type="http://schemas.openxmlformats.org/officeDocument/2006/relationships/slide" Target="/ppt/slides/slide2.xml" Id="R5c121b580c2d4d75" /><Relationship Type="http://schemas.openxmlformats.org/officeDocument/2006/relationships/slide" Target="/ppt/slides/slide3.xml" Id="Rc72eaf1f4e144770" /><Relationship Type="http://schemas.openxmlformats.org/officeDocument/2006/relationships/slide" Target="/ppt/slides/slide4.xml" Id="R34c87015219e4bb3" /><Relationship Type="http://schemas.openxmlformats.org/officeDocument/2006/relationships/slide" Target="/ppt/slides/slide5.xml" Id="R769e8153ed2a432b" /><Relationship Type="http://schemas.openxmlformats.org/officeDocument/2006/relationships/slide" Target="/ppt/slides/slide6.xml" Id="Rc1fa00dace5f4891" /><Relationship Type="http://schemas.openxmlformats.org/officeDocument/2006/relationships/slide" Target="/ppt/slides/slide7.xml" Id="Rd237d69ad7ba47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7770097f447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e2bf5c2554d83" /><Relationship Type="http://schemas.openxmlformats.org/officeDocument/2006/relationships/theme" Target="/ppt/slideMasters/theme/theme1.xml" Id="Rcdc0ac414480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2e2bf5c2554d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c89917615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9871fa29543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7d34db12944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5216c97a14e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266532c7e46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7a91ffe704b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0289712b540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INTIRI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INTIRI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245 676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823 940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CSB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Chanette Suopanki, Drammensveien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829 098 652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INTIRI AS</a:t>
            </a:r>
          </a:p>
        </p:txBody>
      </p:sp>
    </p:spTree>
  </p:cSld>
  <p:clrMapOvr>
    <a:masterClrMapping xmlns:a="http://schemas.openxmlformats.org/drawingml/2006/main"/>
  </p:clrMapOvr>
</p:sld>
</file>