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211b7f154648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cda67a6ebb429e"/>
  </p:sldMasterIdLst>
  <p:sldIdLst>
    <p:sldId xmlns:r="http://schemas.openxmlformats.org/officeDocument/2006/relationships" id="256" r:id="Ra35cb928a4c44d8b"/>
    <p:sldId xmlns:r="http://schemas.openxmlformats.org/officeDocument/2006/relationships" id="257" r:id="Rf9c56b754cd8402c"/>
    <p:sldId xmlns:r="http://schemas.openxmlformats.org/officeDocument/2006/relationships" id="258" r:id="Rb1770537104942ca"/>
    <p:sldId xmlns:r="http://schemas.openxmlformats.org/officeDocument/2006/relationships" id="259" r:id="Rf4373f0959404773"/>
    <p:sldId xmlns:r="http://schemas.openxmlformats.org/officeDocument/2006/relationships" id="260" r:id="R1d3481e928094c0f"/>
    <p:sldId xmlns:r="http://schemas.openxmlformats.org/officeDocument/2006/relationships" id="261" r:id="R2842157264344261"/>
    <p:sldId xmlns:r="http://schemas.openxmlformats.org/officeDocument/2006/relationships" id="262" r:id="R8277b7cf2c964d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da67a6ebb429e" /><Relationship Type="http://schemas.openxmlformats.org/officeDocument/2006/relationships/slide" Target="/ppt/slides/slide1.xml" Id="Ra35cb928a4c44d8b" /><Relationship Type="http://schemas.openxmlformats.org/officeDocument/2006/relationships/slide" Target="/ppt/slides/slide2.xml" Id="Rf9c56b754cd8402c" /><Relationship Type="http://schemas.openxmlformats.org/officeDocument/2006/relationships/slide" Target="/ppt/slides/slide3.xml" Id="Rb1770537104942ca" /><Relationship Type="http://schemas.openxmlformats.org/officeDocument/2006/relationships/slide" Target="/ppt/slides/slide4.xml" Id="Rf4373f0959404773" /><Relationship Type="http://schemas.openxmlformats.org/officeDocument/2006/relationships/slide" Target="/ppt/slides/slide5.xml" Id="R1d3481e928094c0f" /><Relationship Type="http://schemas.openxmlformats.org/officeDocument/2006/relationships/slide" Target="/ppt/slides/slide6.xml" Id="R2842157264344261" /><Relationship Type="http://schemas.openxmlformats.org/officeDocument/2006/relationships/slide" Target="/ppt/slides/slide7.xml" Id="R8277b7cf2c964d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93c6a966d4a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7d764b18a45c0" /><Relationship Type="http://schemas.openxmlformats.org/officeDocument/2006/relationships/theme" Target="/ppt/slideMasters/theme/theme1.xml" Id="R64e8d85697434d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77d764b18a45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9f25aa80844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28898baf048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6ea4df8b340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e13d21ea3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80580c19e4a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6208b1d0249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662640a314b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VIVERE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VIVERE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BJERKNES SINNES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Kystadvegen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829 097 052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VIVERE INVEST AS</a:t>
            </a:r>
          </a:p>
        </p:txBody>
      </p:sp>
    </p:spTree>
  </p:cSld>
  <p:clrMapOvr>
    <a:masterClrMapping xmlns:a="http://schemas.openxmlformats.org/drawingml/2006/main"/>
  </p:clrMapOvr>
</p:sld>
</file>