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f6da76a35d41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5c4d9a469047cb"/>
  </p:sldMasterIdLst>
  <p:sldIdLst>
    <p:sldId xmlns:r="http://schemas.openxmlformats.org/officeDocument/2006/relationships" id="256" r:id="Rc815591b45c64d49"/>
    <p:sldId xmlns:r="http://schemas.openxmlformats.org/officeDocument/2006/relationships" id="257" r:id="R4e217743903240b4"/>
    <p:sldId xmlns:r="http://schemas.openxmlformats.org/officeDocument/2006/relationships" id="258" r:id="Ra912aa0c903740d6"/>
    <p:sldId xmlns:r="http://schemas.openxmlformats.org/officeDocument/2006/relationships" id="259" r:id="R8e5ecb82791246fb"/>
    <p:sldId xmlns:r="http://schemas.openxmlformats.org/officeDocument/2006/relationships" id="260" r:id="R41bedbfe152f4a3d"/>
    <p:sldId xmlns:r="http://schemas.openxmlformats.org/officeDocument/2006/relationships" id="261" r:id="R5ba3f4d7c0e844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c4d9a469047cb" /><Relationship Type="http://schemas.openxmlformats.org/officeDocument/2006/relationships/slide" Target="/ppt/slides/slide1.xml" Id="Rc815591b45c64d49" /><Relationship Type="http://schemas.openxmlformats.org/officeDocument/2006/relationships/slide" Target="/ppt/slides/slide2.xml" Id="R4e217743903240b4" /><Relationship Type="http://schemas.openxmlformats.org/officeDocument/2006/relationships/slide" Target="/ppt/slides/slide3.xml" Id="Ra912aa0c903740d6" /><Relationship Type="http://schemas.openxmlformats.org/officeDocument/2006/relationships/slide" Target="/ppt/slides/slide4.xml" Id="R8e5ecb82791246fb" /><Relationship Type="http://schemas.openxmlformats.org/officeDocument/2006/relationships/slide" Target="/ppt/slides/slide5.xml" Id="R41bedbfe152f4a3d" /><Relationship Type="http://schemas.openxmlformats.org/officeDocument/2006/relationships/slide" Target="/ppt/slides/slide6.xml" Id="R5ba3f4d7c0e844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a4710565e49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67fed08604597" /><Relationship Type="http://schemas.openxmlformats.org/officeDocument/2006/relationships/theme" Target="/ppt/slideMasters/theme/theme1.xml" Id="Rdb9988f6f32d45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267fed086045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e60956b414c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4cea8f37f42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a75d9a42042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983c2b24c48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978c5d9544b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26a5e4fd247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AAMODT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AAMODT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AAMODT ENTREPRENØR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AAMODT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AAMODT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AAMODT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TORFINN AAMODT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AAMODT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Fauskevegen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829 094 622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AAMODT ENTREPRENØR AS</a:t>
            </a:r>
          </a:p>
        </p:txBody>
      </p:sp>
    </p:spTree>
  </p:cSld>
  <p:clrMapOvr>
    <a:masterClrMapping xmlns:a="http://schemas.openxmlformats.org/drawingml/2006/main"/>
  </p:clrMapOvr>
</p:sld>
</file>