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e8e9c49ce48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506f41d424c0b"/>
  </p:sldMasterIdLst>
  <p:sldIdLst>
    <p:sldId xmlns:r="http://schemas.openxmlformats.org/officeDocument/2006/relationships" id="256" r:id="R6280418a144543f1"/>
    <p:sldId xmlns:r="http://schemas.openxmlformats.org/officeDocument/2006/relationships" id="257" r:id="Re660f8fd7a334f49"/>
    <p:sldId xmlns:r="http://schemas.openxmlformats.org/officeDocument/2006/relationships" id="258" r:id="R06433ce7d210400f"/>
    <p:sldId xmlns:r="http://schemas.openxmlformats.org/officeDocument/2006/relationships" id="259" r:id="Rca70a7cdc3da4c59"/>
    <p:sldId xmlns:r="http://schemas.openxmlformats.org/officeDocument/2006/relationships" id="260" r:id="R4cd4a97a20214b41"/>
    <p:sldId xmlns:r="http://schemas.openxmlformats.org/officeDocument/2006/relationships" id="261" r:id="R8250c4fdfc3a4192"/>
    <p:sldId xmlns:r="http://schemas.openxmlformats.org/officeDocument/2006/relationships" id="262" r:id="R89da51bd77764d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506f41d424c0b" /><Relationship Type="http://schemas.openxmlformats.org/officeDocument/2006/relationships/slide" Target="/ppt/slides/slide1.xml" Id="R6280418a144543f1" /><Relationship Type="http://schemas.openxmlformats.org/officeDocument/2006/relationships/slide" Target="/ppt/slides/slide2.xml" Id="Re660f8fd7a334f49" /><Relationship Type="http://schemas.openxmlformats.org/officeDocument/2006/relationships/slide" Target="/ppt/slides/slide3.xml" Id="R06433ce7d210400f" /><Relationship Type="http://schemas.openxmlformats.org/officeDocument/2006/relationships/slide" Target="/ppt/slides/slide4.xml" Id="Rca70a7cdc3da4c59" /><Relationship Type="http://schemas.openxmlformats.org/officeDocument/2006/relationships/slide" Target="/ppt/slides/slide5.xml" Id="R4cd4a97a20214b41" /><Relationship Type="http://schemas.openxmlformats.org/officeDocument/2006/relationships/slide" Target="/ppt/slides/slide6.xml" Id="R8250c4fdfc3a4192" /><Relationship Type="http://schemas.openxmlformats.org/officeDocument/2006/relationships/slide" Target="/ppt/slides/slide7.xml" Id="R89da51bd77764d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74c077aa9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12f62366f47d9" /><Relationship Type="http://schemas.openxmlformats.org/officeDocument/2006/relationships/theme" Target="/ppt/slideMasters/theme/theme1.xml" Id="Rf2d69592642344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b12f62366f47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b0b902a8c40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14a38fca8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f7f48de2649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12694a3884b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92c08d6f643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752635f7d44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bc12fcc4342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SELG BILEN DIN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SELG BILEN DIN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SELG BILEN DIN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SELG BILEN DIN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SELG BILEN DIN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SELG BILEN DIN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SELG BILEN DIN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35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SELG BILEN DIN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Årvollskogen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829 023 822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SELG BILEN DIN AS</a:t>
            </a:r>
          </a:p>
        </p:txBody>
      </p:sp>
    </p:spTree>
  </p:cSld>
  <p:clrMapOvr>
    <a:masterClrMapping xmlns:a="http://schemas.openxmlformats.org/drawingml/2006/main"/>
  </p:clrMapOvr>
</p:sld>
</file>