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0410c312206416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e8abd725289422b"/>
  </p:sldMasterIdLst>
  <p:sldIdLst>
    <p:sldId xmlns:r="http://schemas.openxmlformats.org/officeDocument/2006/relationships" id="256" r:id="Re8bb2301faa1466f"/>
    <p:sldId xmlns:r="http://schemas.openxmlformats.org/officeDocument/2006/relationships" id="257" r:id="Re303b733d29844a7"/>
    <p:sldId xmlns:r="http://schemas.openxmlformats.org/officeDocument/2006/relationships" id="258" r:id="Rd44765e04b244a9b"/>
    <p:sldId xmlns:r="http://schemas.openxmlformats.org/officeDocument/2006/relationships" id="259" r:id="R854715b761a64164"/>
    <p:sldId xmlns:r="http://schemas.openxmlformats.org/officeDocument/2006/relationships" id="260" r:id="R289227000c034f2a"/>
    <p:sldId xmlns:r="http://schemas.openxmlformats.org/officeDocument/2006/relationships" id="261" r:id="R41611ae2cf2d479c"/>
    <p:sldId xmlns:r="http://schemas.openxmlformats.org/officeDocument/2006/relationships" id="262" r:id="R10d054dad437483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e8abd725289422b" /><Relationship Type="http://schemas.openxmlformats.org/officeDocument/2006/relationships/slide" Target="/ppt/slides/slide1.xml" Id="Re8bb2301faa1466f" /><Relationship Type="http://schemas.openxmlformats.org/officeDocument/2006/relationships/slide" Target="/ppt/slides/slide2.xml" Id="Re303b733d29844a7" /><Relationship Type="http://schemas.openxmlformats.org/officeDocument/2006/relationships/slide" Target="/ppt/slides/slide3.xml" Id="Rd44765e04b244a9b" /><Relationship Type="http://schemas.openxmlformats.org/officeDocument/2006/relationships/slide" Target="/ppt/slides/slide4.xml" Id="R854715b761a64164" /><Relationship Type="http://schemas.openxmlformats.org/officeDocument/2006/relationships/slide" Target="/ppt/slides/slide5.xml" Id="R289227000c034f2a" /><Relationship Type="http://schemas.openxmlformats.org/officeDocument/2006/relationships/slide" Target="/ppt/slides/slide6.xml" Id="R41611ae2cf2d479c" /><Relationship Type="http://schemas.openxmlformats.org/officeDocument/2006/relationships/slide" Target="/ppt/slides/slide7.xml" Id="R10d054dad437483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8c4d8aeb8a7425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71bd77deed4134" /><Relationship Type="http://schemas.openxmlformats.org/officeDocument/2006/relationships/theme" Target="/ppt/slideMasters/theme/theme1.xml" Id="R2047cfebe0f34e1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871bd77deed413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e37501aa48490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6d713d1bbc414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366d2babd5496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e5b07938074d7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33e3fe25794ef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cde6d921774b8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6d0ed0a032485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GREEN OAK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GREEN OAK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GREEN OAK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GREEN OAK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GREEN OAK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GREEN OAK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−8 000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26 968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44 275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GREEN OAK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KRISTIANSEN CHRIS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GREEN OAK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828 975 412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GREEN OAK AS</a:t>
            </a:r>
          </a:p>
        </p:txBody>
      </p:sp>
    </p:spTree>
  </p:cSld>
  <p:clrMapOvr>
    <a:masterClrMapping xmlns:a="http://schemas.openxmlformats.org/drawingml/2006/main"/>
  </p:clrMapOvr>
</p:sld>
</file>