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3c6de6deb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395916a904514"/>
  </p:sldMasterIdLst>
  <p:sldIdLst>
    <p:sldId xmlns:r="http://schemas.openxmlformats.org/officeDocument/2006/relationships" id="256" r:id="R2c348099746f407d"/>
    <p:sldId xmlns:r="http://schemas.openxmlformats.org/officeDocument/2006/relationships" id="257" r:id="Rf02919771b3d4373"/>
    <p:sldId xmlns:r="http://schemas.openxmlformats.org/officeDocument/2006/relationships" id="258" r:id="R4fb0661fac0c4744"/>
    <p:sldId xmlns:r="http://schemas.openxmlformats.org/officeDocument/2006/relationships" id="259" r:id="R8959a692ae184c1d"/>
    <p:sldId xmlns:r="http://schemas.openxmlformats.org/officeDocument/2006/relationships" id="260" r:id="Rcbdc77d1251b4dd6"/>
    <p:sldId xmlns:r="http://schemas.openxmlformats.org/officeDocument/2006/relationships" id="261" r:id="R0eab88a41e8044f2"/>
    <p:sldId xmlns:r="http://schemas.openxmlformats.org/officeDocument/2006/relationships" id="262" r:id="R826cba57518f47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395916a904514" /><Relationship Type="http://schemas.openxmlformats.org/officeDocument/2006/relationships/slide" Target="/ppt/slides/slide1.xml" Id="R2c348099746f407d" /><Relationship Type="http://schemas.openxmlformats.org/officeDocument/2006/relationships/slide" Target="/ppt/slides/slide2.xml" Id="Rf02919771b3d4373" /><Relationship Type="http://schemas.openxmlformats.org/officeDocument/2006/relationships/slide" Target="/ppt/slides/slide3.xml" Id="R4fb0661fac0c4744" /><Relationship Type="http://schemas.openxmlformats.org/officeDocument/2006/relationships/slide" Target="/ppt/slides/slide4.xml" Id="R8959a692ae184c1d" /><Relationship Type="http://schemas.openxmlformats.org/officeDocument/2006/relationships/slide" Target="/ppt/slides/slide5.xml" Id="Rcbdc77d1251b4dd6" /><Relationship Type="http://schemas.openxmlformats.org/officeDocument/2006/relationships/slide" Target="/ppt/slides/slide6.xml" Id="R0eab88a41e8044f2" /><Relationship Type="http://schemas.openxmlformats.org/officeDocument/2006/relationships/slide" Target="/ppt/slides/slide7.xml" Id="R826cba57518f47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962d272a6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c7e0e5d0b4b46" /><Relationship Type="http://schemas.openxmlformats.org/officeDocument/2006/relationships/theme" Target="/ppt/slideMasters/theme/theme1.xml" Id="Rda4361911259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2c7e0e5d0b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b0afc5c34b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8c1b326404e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714307c7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9644b2bd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e0c383618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4d2d69efc4f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57a465fa145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ALBREKTSEN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−820 496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−820 496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−790 496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ELSELILL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828 969 692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ALBREKTSEN KONSULT AS</a:t>
            </a:r>
          </a:p>
        </p:txBody>
      </p:sp>
    </p:spTree>
  </p:cSld>
  <p:clrMapOvr>
    <a:masterClrMapping xmlns:a="http://schemas.openxmlformats.org/drawingml/2006/main"/>
  </p:clrMapOvr>
</p:sld>
</file>