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a068d47efd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9427ec20ae4a2b"/>
  </p:sldMasterIdLst>
  <p:sldIdLst>
    <p:sldId xmlns:r="http://schemas.openxmlformats.org/officeDocument/2006/relationships" id="256" r:id="R5a6accbb053d47a1"/>
    <p:sldId xmlns:r="http://schemas.openxmlformats.org/officeDocument/2006/relationships" id="257" r:id="R3ac745d4477c446e"/>
    <p:sldId xmlns:r="http://schemas.openxmlformats.org/officeDocument/2006/relationships" id="258" r:id="Rc329977db9ee4aa1"/>
    <p:sldId xmlns:r="http://schemas.openxmlformats.org/officeDocument/2006/relationships" id="259" r:id="R080f272ad3b04e85"/>
    <p:sldId xmlns:r="http://schemas.openxmlformats.org/officeDocument/2006/relationships" id="260" r:id="R0ce044616be5448c"/>
    <p:sldId xmlns:r="http://schemas.openxmlformats.org/officeDocument/2006/relationships" id="261" r:id="Rd169688ebcc94a8b"/>
    <p:sldId xmlns:r="http://schemas.openxmlformats.org/officeDocument/2006/relationships" id="262" r:id="R86f7fac51491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427ec20ae4a2b" /><Relationship Type="http://schemas.openxmlformats.org/officeDocument/2006/relationships/slide" Target="/ppt/slides/slide1.xml" Id="R5a6accbb053d47a1" /><Relationship Type="http://schemas.openxmlformats.org/officeDocument/2006/relationships/slide" Target="/ppt/slides/slide2.xml" Id="R3ac745d4477c446e" /><Relationship Type="http://schemas.openxmlformats.org/officeDocument/2006/relationships/slide" Target="/ppt/slides/slide3.xml" Id="Rc329977db9ee4aa1" /><Relationship Type="http://schemas.openxmlformats.org/officeDocument/2006/relationships/slide" Target="/ppt/slides/slide4.xml" Id="R080f272ad3b04e85" /><Relationship Type="http://schemas.openxmlformats.org/officeDocument/2006/relationships/slide" Target="/ppt/slides/slide5.xml" Id="R0ce044616be5448c" /><Relationship Type="http://schemas.openxmlformats.org/officeDocument/2006/relationships/slide" Target="/ppt/slides/slide6.xml" Id="Rd169688ebcc94a8b" /><Relationship Type="http://schemas.openxmlformats.org/officeDocument/2006/relationships/slide" Target="/ppt/slides/slide7.xml" Id="R86f7fac51491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bac2a056d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0106ae75e446b" /><Relationship Type="http://schemas.openxmlformats.org/officeDocument/2006/relationships/theme" Target="/ppt/slideMasters/theme/theme1.xml" Id="Re9f31776f82949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c0106ae75e44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434b3620c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e805e8fcb4a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52b8403b4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80e05dfbc49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76eea677146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b2cef59d64b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88893832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SFALKEID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SFALKEID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SFALKEID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SFALKEID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SFALKEID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SFALKEID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203 557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SFALKEID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FALKEID STEFFEN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SFALKEID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828 831 992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SFALKEID INVEST AS</a:t>
            </a:r>
          </a:p>
        </p:txBody>
      </p:sp>
    </p:spTree>
  </p:cSld>
  <p:clrMapOvr>
    <a:masterClrMapping xmlns:a="http://schemas.openxmlformats.org/drawingml/2006/main"/>
  </p:clrMapOvr>
</p:sld>
</file>