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1045ed10e8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12df482dd4e94"/>
  </p:sldMasterIdLst>
  <p:sldIdLst>
    <p:sldId xmlns:r="http://schemas.openxmlformats.org/officeDocument/2006/relationships" id="256" r:id="R11363111796349fd"/>
    <p:sldId xmlns:r="http://schemas.openxmlformats.org/officeDocument/2006/relationships" id="257" r:id="R4a1acd366464496d"/>
    <p:sldId xmlns:r="http://schemas.openxmlformats.org/officeDocument/2006/relationships" id="258" r:id="R9bd89e018f1c43a7"/>
    <p:sldId xmlns:r="http://schemas.openxmlformats.org/officeDocument/2006/relationships" id="259" r:id="R010d1e001e244d63"/>
    <p:sldId xmlns:r="http://schemas.openxmlformats.org/officeDocument/2006/relationships" id="260" r:id="R3dfaf923693f47f3"/>
    <p:sldId xmlns:r="http://schemas.openxmlformats.org/officeDocument/2006/relationships" id="261" r:id="Raaf251fdd12245ca"/>
    <p:sldId xmlns:r="http://schemas.openxmlformats.org/officeDocument/2006/relationships" id="262" r:id="R4397f177fe65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12df482dd4e94" /><Relationship Type="http://schemas.openxmlformats.org/officeDocument/2006/relationships/slide" Target="/ppt/slides/slide1.xml" Id="R11363111796349fd" /><Relationship Type="http://schemas.openxmlformats.org/officeDocument/2006/relationships/slide" Target="/ppt/slides/slide2.xml" Id="R4a1acd366464496d" /><Relationship Type="http://schemas.openxmlformats.org/officeDocument/2006/relationships/slide" Target="/ppt/slides/slide3.xml" Id="R9bd89e018f1c43a7" /><Relationship Type="http://schemas.openxmlformats.org/officeDocument/2006/relationships/slide" Target="/ppt/slides/slide4.xml" Id="R010d1e001e244d63" /><Relationship Type="http://schemas.openxmlformats.org/officeDocument/2006/relationships/slide" Target="/ppt/slides/slide5.xml" Id="R3dfaf923693f47f3" /><Relationship Type="http://schemas.openxmlformats.org/officeDocument/2006/relationships/slide" Target="/ppt/slides/slide6.xml" Id="Raaf251fdd12245ca" /><Relationship Type="http://schemas.openxmlformats.org/officeDocument/2006/relationships/slide" Target="/ppt/slides/slide7.xml" Id="R4397f177fe65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3042dddfa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e99505e8848af" /><Relationship Type="http://schemas.openxmlformats.org/officeDocument/2006/relationships/theme" Target="/ppt/slideMasters/theme/theme1.xml" Id="R470e19a16c23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e99505e88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27878a54d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1596eb46e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e791bf639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d54876958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07258c132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34b721c7b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cc2c3de46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 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 VEI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2 333 816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4 560 299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 ULRIK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Trålveien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828 734 962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VEI AS</a:t>
            </a:r>
          </a:p>
        </p:txBody>
      </p:sp>
    </p:spTree>
  </p:cSld>
  <p:clrMapOvr>
    <a:masterClrMapping xmlns:a="http://schemas.openxmlformats.org/drawingml/2006/main"/>
  </p:clrMapOvr>
</p:sld>
</file>