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dddb213e0946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728e60fc684894"/>
  </p:sldMasterIdLst>
  <p:sldIdLst>
    <p:sldId xmlns:r="http://schemas.openxmlformats.org/officeDocument/2006/relationships" id="256" r:id="R677a95a0ff894617"/>
    <p:sldId xmlns:r="http://schemas.openxmlformats.org/officeDocument/2006/relationships" id="257" r:id="Rf5a0d8d05a8d43ac"/>
    <p:sldId xmlns:r="http://schemas.openxmlformats.org/officeDocument/2006/relationships" id="258" r:id="R0334ac7dc5d54c11"/>
    <p:sldId xmlns:r="http://schemas.openxmlformats.org/officeDocument/2006/relationships" id="259" r:id="Rc1cc5bfb6800449f"/>
    <p:sldId xmlns:r="http://schemas.openxmlformats.org/officeDocument/2006/relationships" id="260" r:id="Rb0117773cd524833"/>
    <p:sldId xmlns:r="http://schemas.openxmlformats.org/officeDocument/2006/relationships" id="261" r:id="R3d6fc091039a41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728e60fc684894" /><Relationship Type="http://schemas.openxmlformats.org/officeDocument/2006/relationships/slide" Target="/ppt/slides/slide1.xml" Id="R677a95a0ff894617" /><Relationship Type="http://schemas.openxmlformats.org/officeDocument/2006/relationships/slide" Target="/ppt/slides/slide2.xml" Id="Rf5a0d8d05a8d43ac" /><Relationship Type="http://schemas.openxmlformats.org/officeDocument/2006/relationships/slide" Target="/ppt/slides/slide3.xml" Id="R0334ac7dc5d54c11" /><Relationship Type="http://schemas.openxmlformats.org/officeDocument/2006/relationships/slide" Target="/ppt/slides/slide4.xml" Id="Rc1cc5bfb6800449f" /><Relationship Type="http://schemas.openxmlformats.org/officeDocument/2006/relationships/slide" Target="/ppt/slides/slide5.xml" Id="Rb0117773cd524833" /><Relationship Type="http://schemas.openxmlformats.org/officeDocument/2006/relationships/slide" Target="/ppt/slides/slide6.xml" Id="R3d6fc091039a41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ffeb61b18249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5e904336f4dfd" /><Relationship Type="http://schemas.openxmlformats.org/officeDocument/2006/relationships/theme" Target="/ppt/slideMasters/theme/theme1.xml" Id="Rd136886778de44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e5e904336f4d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bf8acaf8747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ea37b3da547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fbea4967048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3b8c3ea1f4d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5716edba84d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b3e889b1645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 WARUD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WARUD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WARUD HOLDING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WARUD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WARUD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WARUD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−212 187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1 279 404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46 629 732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49 693 147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WARUD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Østbuen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828 655 612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WARUD HOLDING AS</a:t>
            </a:r>
          </a:p>
        </p:txBody>
      </p:sp>
    </p:spTree>
  </p:cSld>
  <p:clrMapOvr>
    <a:masterClrMapping xmlns:a="http://schemas.openxmlformats.org/drawingml/2006/main"/>
  </p:clrMapOvr>
</p:sld>
</file>