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9c9e30d06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f8fe29bc24b11"/>
  </p:sldMasterIdLst>
  <p:sldIdLst>
    <p:sldId xmlns:r="http://schemas.openxmlformats.org/officeDocument/2006/relationships" id="256" r:id="R4741136604dd465c"/>
    <p:sldId xmlns:r="http://schemas.openxmlformats.org/officeDocument/2006/relationships" id="257" r:id="R20487650617047d9"/>
    <p:sldId xmlns:r="http://schemas.openxmlformats.org/officeDocument/2006/relationships" id="258" r:id="R5c3afd82109e4745"/>
    <p:sldId xmlns:r="http://schemas.openxmlformats.org/officeDocument/2006/relationships" id="259" r:id="R618fe3c3071a4394"/>
    <p:sldId xmlns:r="http://schemas.openxmlformats.org/officeDocument/2006/relationships" id="260" r:id="Rd4ba8c3cb368464b"/>
    <p:sldId xmlns:r="http://schemas.openxmlformats.org/officeDocument/2006/relationships" id="261" r:id="R3c2d263a34e846dc"/>
    <p:sldId xmlns:r="http://schemas.openxmlformats.org/officeDocument/2006/relationships" id="262" r:id="R649bad2d17b6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f8fe29bc24b11" /><Relationship Type="http://schemas.openxmlformats.org/officeDocument/2006/relationships/slide" Target="/ppt/slides/slide1.xml" Id="R4741136604dd465c" /><Relationship Type="http://schemas.openxmlformats.org/officeDocument/2006/relationships/slide" Target="/ppt/slides/slide2.xml" Id="R20487650617047d9" /><Relationship Type="http://schemas.openxmlformats.org/officeDocument/2006/relationships/slide" Target="/ppt/slides/slide3.xml" Id="R5c3afd82109e4745" /><Relationship Type="http://schemas.openxmlformats.org/officeDocument/2006/relationships/slide" Target="/ppt/slides/slide4.xml" Id="R618fe3c3071a4394" /><Relationship Type="http://schemas.openxmlformats.org/officeDocument/2006/relationships/slide" Target="/ppt/slides/slide5.xml" Id="Rd4ba8c3cb368464b" /><Relationship Type="http://schemas.openxmlformats.org/officeDocument/2006/relationships/slide" Target="/ppt/slides/slide6.xml" Id="R3c2d263a34e846dc" /><Relationship Type="http://schemas.openxmlformats.org/officeDocument/2006/relationships/slide" Target="/ppt/slides/slide7.xml" Id="R649bad2d17b6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b828901ab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c4d8585a410b" /><Relationship Type="http://schemas.openxmlformats.org/officeDocument/2006/relationships/theme" Target="/ppt/slideMasters/theme/theme1.xml" Id="Re2dc38204358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ac4d8585a41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7ba5aeda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da13b012f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77a7dc1ad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0bc3d89c9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48da04afb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e4c53fbc44c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9cbfc964b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FULL-BYGGEKONTROLL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FULL-BYGGEKONTROLL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RICSO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Grønørveien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828 650 262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FULL-BYGGEKONTROLL AS</a:t>
            </a:r>
          </a:p>
        </p:txBody>
      </p:sp>
    </p:spTree>
  </p:cSld>
  <p:clrMapOvr>
    <a:masterClrMapping xmlns:a="http://schemas.openxmlformats.org/drawingml/2006/main"/>
  </p:clrMapOvr>
</p:sld>
</file>