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e9f10b4784f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8fc8023c847d1"/>
  </p:sldMasterIdLst>
  <p:sldIdLst>
    <p:sldId xmlns:r="http://schemas.openxmlformats.org/officeDocument/2006/relationships" id="256" r:id="R4a94e9998f224a3d"/>
    <p:sldId xmlns:r="http://schemas.openxmlformats.org/officeDocument/2006/relationships" id="257" r:id="R86ccaa979e594489"/>
    <p:sldId xmlns:r="http://schemas.openxmlformats.org/officeDocument/2006/relationships" id="258" r:id="R1f1bb6edeafb4c2e"/>
    <p:sldId xmlns:r="http://schemas.openxmlformats.org/officeDocument/2006/relationships" id="259" r:id="R0ff77efe4ea84409"/>
    <p:sldId xmlns:r="http://schemas.openxmlformats.org/officeDocument/2006/relationships" id="260" r:id="R4f182de28a4f4f82"/>
    <p:sldId xmlns:r="http://schemas.openxmlformats.org/officeDocument/2006/relationships" id="261" r:id="R6c750948af3446f3"/>
    <p:sldId xmlns:r="http://schemas.openxmlformats.org/officeDocument/2006/relationships" id="262" r:id="R7754e8f9961644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8fc8023c847d1" /><Relationship Type="http://schemas.openxmlformats.org/officeDocument/2006/relationships/slide" Target="/ppt/slides/slide1.xml" Id="R4a94e9998f224a3d" /><Relationship Type="http://schemas.openxmlformats.org/officeDocument/2006/relationships/slide" Target="/ppt/slides/slide2.xml" Id="R86ccaa979e594489" /><Relationship Type="http://schemas.openxmlformats.org/officeDocument/2006/relationships/slide" Target="/ppt/slides/slide3.xml" Id="R1f1bb6edeafb4c2e" /><Relationship Type="http://schemas.openxmlformats.org/officeDocument/2006/relationships/slide" Target="/ppt/slides/slide4.xml" Id="R0ff77efe4ea84409" /><Relationship Type="http://schemas.openxmlformats.org/officeDocument/2006/relationships/slide" Target="/ppt/slides/slide5.xml" Id="R4f182de28a4f4f82" /><Relationship Type="http://schemas.openxmlformats.org/officeDocument/2006/relationships/slide" Target="/ppt/slides/slide6.xml" Id="R6c750948af3446f3" /><Relationship Type="http://schemas.openxmlformats.org/officeDocument/2006/relationships/slide" Target="/ppt/slides/slide7.xml" Id="R7754e8f9961644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11ff01ccd40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3779135d641d2" /><Relationship Type="http://schemas.openxmlformats.org/officeDocument/2006/relationships/theme" Target="/ppt/slideMasters/theme/theme1.xml" Id="R4d09a42e8f7b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03779135d6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dd660a8d6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5d464af28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3c4ffa01b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d86eb9f0946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d1be509a5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a45f8ce5e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0218e3ae5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SJIRAFF1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SJIRAFF1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ANJUM MARIAM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Tjernlia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828 622 722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SJIRAFF1 AS</a:t>
            </a:r>
          </a:p>
        </p:txBody>
      </p:sp>
    </p:spTree>
  </p:cSld>
  <p:clrMapOvr>
    <a:masterClrMapping xmlns:a="http://schemas.openxmlformats.org/drawingml/2006/main"/>
  </p:clrMapOvr>
</p:sld>
</file>