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ffc87451c649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7a1d80ae4a44ec"/>
  </p:sldMasterIdLst>
  <p:sldIdLst>
    <p:sldId xmlns:r="http://schemas.openxmlformats.org/officeDocument/2006/relationships" id="256" r:id="Rbd81bc92f0a84dc1"/>
    <p:sldId xmlns:r="http://schemas.openxmlformats.org/officeDocument/2006/relationships" id="257" r:id="R3e32b23129644700"/>
    <p:sldId xmlns:r="http://schemas.openxmlformats.org/officeDocument/2006/relationships" id="258" r:id="Ra03db8950bfa4851"/>
    <p:sldId xmlns:r="http://schemas.openxmlformats.org/officeDocument/2006/relationships" id="259" r:id="R63ee910b84d74190"/>
    <p:sldId xmlns:r="http://schemas.openxmlformats.org/officeDocument/2006/relationships" id="260" r:id="Rc8d51a30c8874228"/>
    <p:sldId xmlns:r="http://schemas.openxmlformats.org/officeDocument/2006/relationships" id="261" r:id="Rb856ba5a387c4035"/>
    <p:sldId xmlns:r="http://schemas.openxmlformats.org/officeDocument/2006/relationships" id="262" r:id="R66518e4f7e2642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a1d80ae4a44ec" /><Relationship Type="http://schemas.openxmlformats.org/officeDocument/2006/relationships/slide" Target="/ppt/slides/slide1.xml" Id="Rbd81bc92f0a84dc1" /><Relationship Type="http://schemas.openxmlformats.org/officeDocument/2006/relationships/slide" Target="/ppt/slides/slide2.xml" Id="R3e32b23129644700" /><Relationship Type="http://schemas.openxmlformats.org/officeDocument/2006/relationships/slide" Target="/ppt/slides/slide3.xml" Id="Ra03db8950bfa4851" /><Relationship Type="http://schemas.openxmlformats.org/officeDocument/2006/relationships/slide" Target="/ppt/slides/slide4.xml" Id="R63ee910b84d74190" /><Relationship Type="http://schemas.openxmlformats.org/officeDocument/2006/relationships/slide" Target="/ppt/slides/slide5.xml" Id="Rc8d51a30c8874228" /><Relationship Type="http://schemas.openxmlformats.org/officeDocument/2006/relationships/slide" Target="/ppt/slides/slide6.xml" Id="Rb856ba5a387c4035" /><Relationship Type="http://schemas.openxmlformats.org/officeDocument/2006/relationships/slide" Target="/ppt/slides/slide7.xml" Id="R66518e4f7e2642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60f9d943c40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031b98b844e4a" /><Relationship Type="http://schemas.openxmlformats.org/officeDocument/2006/relationships/theme" Target="/ppt/slideMasters/theme/theme1.xml" Id="Rdef3a3d70b4b4f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031b98b844e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70a884e2d4c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c8de87d434a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67383b7ea47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ef1b6acbf4b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4e66307684c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f78bd0e1a47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da00070cc4c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SANDNES CAMPING VØLSTADSKOGEN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CAMPING VØLSTADSKOGEN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730 401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3 504 755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GRY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JØRN TORE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Austvollvei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828 588 672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