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f4ce17d57b45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7f2c5d840049bc"/>
  </p:sldMasterIdLst>
  <p:sldIdLst>
    <p:sldId xmlns:r="http://schemas.openxmlformats.org/officeDocument/2006/relationships" id="256" r:id="R36fbb7607665457d"/>
    <p:sldId xmlns:r="http://schemas.openxmlformats.org/officeDocument/2006/relationships" id="257" r:id="R3c2d73de623546f1"/>
    <p:sldId xmlns:r="http://schemas.openxmlformats.org/officeDocument/2006/relationships" id="258" r:id="R1b88ed3e67fe4acc"/>
    <p:sldId xmlns:r="http://schemas.openxmlformats.org/officeDocument/2006/relationships" id="259" r:id="Rb9e611f3443b408f"/>
    <p:sldId xmlns:r="http://schemas.openxmlformats.org/officeDocument/2006/relationships" id="260" r:id="R4d4026f242d5411b"/>
    <p:sldId xmlns:r="http://schemas.openxmlformats.org/officeDocument/2006/relationships" id="261" r:id="R20e2473f51d84bb6"/>
    <p:sldId xmlns:r="http://schemas.openxmlformats.org/officeDocument/2006/relationships" id="262" r:id="R5ae6cf9b3eb54c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7f2c5d840049bc" /><Relationship Type="http://schemas.openxmlformats.org/officeDocument/2006/relationships/slide" Target="/ppt/slides/slide1.xml" Id="R36fbb7607665457d" /><Relationship Type="http://schemas.openxmlformats.org/officeDocument/2006/relationships/slide" Target="/ppt/slides/slide2.xml" Id="R3c2d73de623546f1" /><Relationship Type="http://schemas.openxmlformats.org/officeDocument/2006/relationships/slide" Target="/ppt/slides/slide3.xml" Id="R1b88ed3e67fe4acc" /><Relationship Type="http://schemas.openxmlformats.org/officeDocument/2006/relationships/slide" Target="/ppt/slides/slide4.xml" Id="Rb9e611f3443b408f" /><Relationship Type="http://schemas.openxmlformats.org/officeDocument/2006/relationships/slide" Target="/ppt/slides/slide5.xml" Id="R4d4026f242d5411b" /><Relationship Type="http://schemas.openxmlformats.org/officeDocument/2006/relationships/slide" Target="/ppt/slides/slide6.xml" Id="R20e2473f51d84bb6" /><Relationship Type="http://schemas.openxmlformats.org/officeDocument/2006/relationships/slide" Target="/ppt/slides/slide7.xml" Id="R5ae6cf9b3eb54c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ad933b180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8c48bf1c241fb" /><Relationship Type="http://schemas.openxmlformats.org/officeDocument/2006/relationships/theme" Target="/ppt/slideMasters/theme/theme1.xml" Id="R8e2a42313023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78c48bf1c2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a197bdf8440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14bfc126f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cc249eec948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45a0d6f4940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7ff712ea243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c4aaad71a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113e7190d4f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NP INVEST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767 437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NORMANN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Skoglundkollen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828 580 892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NP INVEST AS</a:t>
            </a:r>
          </a:p>
        </p:txBody>
      </p:sp>
    </p:spTree>
  </p:cSld>
  <p:clrMapOvr>
    <a:masterClrMapping xmlns:a="http://schemas.openxmlformats.org/drawingml/2006/main"/>
  </p:clrMapOvr>
</p:sld>
</file>