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bc85124c2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a778ea2cc4131"/>
  </p:sldMasterIdLst>
  <p:sldIdLst>
    <p:sldId xmlns:r="http://schemas.openxmlformats.org/officeDocument/2006/relationships" id="256" r:id="Rf7164379e35c4f5c"/>
    <p:sldId xmlns:r="http://schemas.openxmlformats.org/officeDocument/2006/relationships" id="257" r:id="R951143d8b4f54bd9"/>
    <p:sldId xmlns:r="http://schemas.openxmlformats.org/officeDocument/2006/relationships" id="258" r:id="Rccd291e61e574f4a"/>
    <p:sldId xmlns:r="http://schemas.openxmlformats.org/officeDocument/2006/relationships" id="259" r:id="Rca15e613b0294e62"/>
    <p:sldId xmlns:r="http://schemas.openxmlformats.org/officeDocument/2006/relationships" id="260" r:id="Rba6586a9f562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a778ea2cc4131" /><Relationship Type="http://schemas.openxmlformats.org/officeDocument/2006/relationships/slide" Target="/ppt/slides/slide1.xml" Id="Rf7164379e35c4f5c" /><Relationship Type="http://schemas.openxmlformats.org/officeDocument/2006/relationships/slide" Target="/ppt/slides/slide2.xml" Id="R951143d8b4f54bd9" /><Relationship Type="http://schemas.openxmlformats.org/officeDocument/2006/relationships/slide" Target="/ppt/slides/slide3.xml" Id="Rccd291e61e574f4a" /><Relationship Type="http://schemas.openxmlformats.org/officeDocument/2006/relationships/slide" Target="/ppt/slides/slide4.xml" Id="Rca15e613b0294e62" /><Relationship Type="http://schemas.openxmlformats.org/officeDocument/2006/relationships/slide" Target="/ppt/slides/slide5.xml" Id="Rba6586a9f562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13148f9e544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e0df9a7504c12" /><Relationship Type="http://schemas.openxmlformats.org/officeDocument/2006/relationships/theme" Target="/ppt/slideMasters/theme/theme1.xml" Id="R5935972fd8dc4a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e0df9a7504c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afc42fe59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3cf43f4c2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6709a0507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28cc550ac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77356cec346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AUTORISERT REGNSKAPSFØRER HOVESTØL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AUTORISERT REGNSKAPSFØRER HOVESTØL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AUTORISERT REGNSKAPSFØRER HOVESTØL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AUTORISERT REGNSKAPSFØRER HOVESTØL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AUTORISERT REGNSKAPSFØRER HOVESTØL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AUTORISERT REGNSKAPSFØRER HOVESTØL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ruben.hovestol@gmail.com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828 576 712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AUTORISERT REGNSKAPSFØRER HOVESTØL</a:t>
            </a:r>
          </a:p>
        </p:txBody>
      </p:sp>
    </p:spTree>
  </p:cSld>
  <p:clrMapOvr>
    <a:masterClrMapping xmlns:a="http://schemas.openxmlformats.org/drawingml/2006/main"/>
  </p:clrMapOvr>
</p:sld>
</file>