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e927a54bb549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be177a6d5c4168"/>
  </p:sldMasterIdLst>
  <p:sldIdLst>
    <p:sldId xmlns:r="http://schemas.openxmlformats.org/officeDocument/2006/relationships" id="256" r:id="R9396acdb96344aa1"/>
    <p:sldId xmlns:r="http://schemas.openxmlformats.org/officeDocument/2006/relationships" id="257" r:id="Re25354e2e9084b86"/>
    <p:sldId xmlns:r="http://schemas.openxmlformats.org/officeDocument/2006/relationships" id="258" r:id="R05246415b700491c"/>
    <p:sldId xmlns:r="http://schemas.openxmlformats.org/officeDocument/2006/relationships" id="259" r:id="Re5b9701ce63a4816"/>
    <p:sldId xmlns:r="http://schemas.openxmlformats.org/officeDocument/2006/relationships" id="260" r:id="R858f02d18d2a4d5e"/>
    <p:sldId xmlns:r="http://schemas.openxmlformats.org/officeDocument/2006/relationships" id="261" r:id="R190aac3c36504dd9"/>
    <p:sldId xmlns:r="http://schemas.openxmlformats.org/officeDocument/2006/relationships" id="262" r:id="R18820e962bcc48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e177a6d5c4168" /><Relationship Type="http://schemas.openxmlformats.org/officeDocument/2006/relationships/slide" Target="/ppt/slides/slide1.xml" Id="R9396acdb96344aa1" /><Relationship Type="http://schemas.openxmlformats.org/officeDocument/2006/relationships/slide" Target="/ppt/slides/slide2.xml" Id="Re25354e2e9084b86" /><Relationship Type="http://schemas.openxmlformats.org/officeDocument/2006/relationships/slide" Target="/ppt/slides/slide3.xml" Id="R05246415b700491c" /><Relationship Type="http://schemas.openxmlformats.org/officeDocument/2006/relationships/slide" Target="/ppt/slides/slide4.xml" Id="Re5b9701ce63a4816" /><Relationship Type="http://schemas.openxmlformats.org/officeDocument/2006/relationships/slide" Target="/ppt/slides/slide5.xml" Id="R858f02d18d2a4d5e" /><Relationship Type="http://schemas.openxmlformats.org/officeDocument/2006/relationships/slide" Target="/ppt/slides/slide6.xml" Id="R190aac3c36504dd9" /><Relationship Type="http://schemas.openxmlformats.org/officeDocument/2006/relationships/slide" Target="/ppt/slides/slide7.xml" Id="R18820e962bcc48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3a3cb878564d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63b6497184771" /><Relationship Type="http://schemas.openxmlformats.org/officeDocument/2006/relationships/theme" Target="/ppt/slideMasters/theme/theme1.xml" Id="R95c3e4ab70c94c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863b64971847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c6a05351c47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6469ed84c4a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6e872c5b842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c763820bb47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fe4cf01d943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68eafba4f4d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10ec552f841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FAVEST AS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552 863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552 863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ALBRIGTSEN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Sommerfelts vei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8250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828 559 532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FAVEST AS</a:t>
            </a:r>
          </a:p>
        </p:txBody>
      </p:sp>
    </p:spTree>
  </p:cSld>
  <p:clrMapOvr>
    <a:masterClrMapping xmlns:a="http://schemas.openxmlformats.org/drawingml/2006/main"/>
  </p:clrMapOvr>
</p:sld>
</file>