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669f8a14d43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1e1afbad9e4d69"/>
  </p:sldMasterIdLst>
  <p:sldIdLst>
    <p:sldId xmlns:r="http://schemas.openxmlformats.org/officeDocument/2006/relationships" id="256" r:id="R2049ea6de5f44c3c"/>
    <p:sldId xmlns:r="http://schemas.openxmlformats.org/officeDocument/2006/relationships" id="257" r:id="R9b96e11dd66a447c"/>
    <p:sldId xmlns:r="http://schemas.openxmlformats.org/officeDocument/2006/relationships" id="258" r:id="Re4b8a270d4374984"/>
    <p:sldId xmlns:r="http://schemas.openxmlformats.org/officeDocument/2006/relationships" id="259" r:id="R6c289d2595bb4ddd"/>
    <p:sldId xmlns:r="http://schemas.openxmlformats.org/officeDocument/2006/relationships" id="260" r:id="R4822fad3789e4162"/>
    <p:sldId xmlns:r="http://schemas.openxmlformats.org/officeDocument/2006/relationships" id="261" r:id="R45719b2fdaad47fc"/>
    <p:sldId xmlns:r="http://schemas.openxmlformats.org/officeDocument/2006/relationships" id="262" r:id="Ra8ba77b42fa5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e1afbad9e4d69" /><Relationship Type="http://schemas.openxmlformats.org/officeDocument/2006/relationships/slide" Target="/ppt/slides/slide1.xml" Id="R2049ea6de5f44c3c" /><Relationship Type="http://schemas.openxmlformats.org/officeDocument/2006/relationships/slide" Target="/ppt/slides/slide2.xml" Id="R9b96e11dd66a447c" /><Relationship Type="http://schemas.openxmlformats.org/officeDocument/2006/relationships/slide" Target="/ppt/slides/slide3.xml" Id="Re4b8a270d4374984" /><Relationship Type="http://schemas.openxmlformats.org/officeDocument/2006/relationships/slide" Target="/ppt/slides/slide4.xml" Id="R6c289d2595bb4ddd" /><Relationship Type="http://schemas.openxmlformats.org/officeDocument/2006/relationships/slide" Target="/ppt/slides/slide5.xml" Id="R4822fad3789e4162" /><Relationship Type="http://schemas.openxmlformats.org/officeDocument/2006/relationships/slide" Target="/ppt/slides/slide6.xml" Id="R45719b2fdaad47fc" /><Relationship Type="http://schemas.openxmlformats.org/officeDocument/2006/relationships/slide" Target="/ppt/slides/slide7.xml" Id="Ra8ba77b42fa5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91850f4d4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37e57a1274934" /><Relationship Type="http://schemas.openxmlformats.org/officeDocument/2006/relationships/theme" Target="/ppt/slideMasters/theme/theme1.xml" Id="R79de22a8fa9146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a37e57a12749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ca8b819054c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edda1b424b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b960edcc6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79ae3f6e04a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56c9cf86346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089d97e80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99b36ea4d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JTH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902 172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TORSTEIN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828 489 682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JTH INVEST AS</a:t>
            </a:r>
          </a:p>
        </p:txBody>
      </p:sp>
    </p:spTree>
  </p:cSld>
  <p:clrMapOvr>
    <a:masterClrMapping xmlns:a="http://schemas.openxmlformats.org/drawingml/2006/main"/>
  </p:clrMapOvr>
</p:sld>
</file>