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1c6481607b4e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04458ca844d6a"/>
  </p:sldMasterIdLst>
  <p:sldIdLst>
    <p:sldId xmlns:r="http://schemas.openxmlformats.org/officeDocument/2006/relationships" id="256" r:id="Rb6a4e40fbf9049e4"/>
    <p:sldId xmlns:r="http://schemas.openxmlformats.org/officeDocument/2006/relationships" id="257" r:id="R19e285a51f1b4d85"/>
    <p:sldId xmlns:r="http://schemas.openxmlformats.org/officeDocument/2006/relationships" id="258" r:id="Ra030d072750f4394"/>
    <p:sldId xmlns:r="http://schemas.openxmlformats.org/officeDocument/2006/relationships" id="259" r:id="R3ee6fc95b6684f04"/>
    <p:sldId xmlns:r="http://schemas.openxmlformats.org/officeDocument/2006/relationships" id="260" r:id="R97f4614306c24e94"/>
    <p:sldId xmlns:r="http://schemas.openxmlformats.org/officeDocument/2006/relationships" id="261" r:id="R8b729da6d8f24ed0"/>
    <p:sldId xmlns:r="http://schemas.openxmlformats.org/officeDocument/2006/relationships" id="262" r:id="R00c64ee1803c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04458ca844d6a" /><Relationship Type="http://schemas.openxmlformats.org/officeDocument/2006/relationships/slide" Target="/ppt/slides/slide1.xml" Id="Rb6a4e40fbf9049e4" /><Relationship Type="http://schemas.openxmlformats.org/officeDocument/2006/relationships/slide" Target="/ppt/slides/slide2.xml" Id="R19e285a51f1b4d85" /><Relationship Type="http://schemas.openxmlformats.org/officeDocument/2006/relationships/slide" Target="/ppt/slides/slide3.xml" Id="Ra030d072750f4394" /><Relationship Type="http://schemas.openxmlformats.org/officeDocument/2006/relationships/slide" Target="/ppt/slides/slide4.xml" Id="R3ee6fc95b6684f04" /><Relationship Type="http://schemas.openxmlformats.org/officeDocument/2006/relationships/slide" Target="/ppt/slides/slide5.xml" Id="R97f4614306c24e94" /><Relationship Type="http://schemas.openxmlformats.org/officeDocument/2006/relationships/slide" Target="/ppt/slides/slide6.xml" Id="R8b729da6d8f24ed0" /><Relationship Type="http://schemas.openxmlformats.org/officeDocument/2006/relationships/slide" Target="/ppt/slides/slide7.xml" Id="R00c64ee1803c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50768307046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b9179b1a74467" /><Relationship Type="http://schemas.openxmlformats.org/officeDocument/2006/relationships/theme" Target="/ppt/slideMasters/theme/theme1.xml" Id="R88eafed32f2848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9b9179b1a744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3fce744354a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2341161c144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a3c14334448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7da25fbed47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dd597d37448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c1c8ffe804b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b510796de44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INDUSTRIVEIEN 67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67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3 825 388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6 277 531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STRINDA NÆRING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Falkenborgvegen 35C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828 451 502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67 AS</a:t>
            </a:r>
          </a:p>
        </p:txBody>
      </p:sp>
    </p:spTree>
  </p:cSld>
  <p:clrMapOvr>
    <a:masterClrMapping xmlns:a="http://schemas.openxmlformats.org/drawingml/2006/main"/>
  </p:clrMapOvr>
</p:sld>
</file>