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b7a8e2702d45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6d3191424a48fb"/>
  </p:sldMasterIdLst>
  <p:sldIdLst>
    <p:sldId xmlns:r="http://schemas.openxmlformats.org/officeDocument/2006/relationships" id="256" r:id="Rdbb290708b5241ba"/>
    <p:sldId xmlns:r="http://schemas.openxmlformats.org/officeDocument/2006/relationships" id="257" r:id="R8c815c5d8ca84032"/>
    <p:sldId xmlns:r="http://schemas.openxmlformats.org/officeDocument/2006/relationships" id="258" r:id="R86232015c03d48b2"/>
    <p:sldId xmlns:r="http://schemas.openxmlformats.org/officeDocument/2006/relationships" id="259" r:id="Rf1e30693e7b34ded"/>
    <p:sldId xmlns:r="http://schemas.openxmlformats.org/officeDocument/2006/relationships" id="260" r:id="R45bdc79971a0489b"/>
    <p:sldId xmlns:r="http://schemas.openxmlformats.org/officeDocument/2006/relationships" id="261" r:id="R0a7d964d13b7456c"/>
    <p:sldId xmlns:r="http://schemas.openxmlformats.org/officeDocument/2006/relationships" id="262" r:id="R7c420bc6cad64b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6d3191424a48fb" /><Relationship Type="http://schemas.openxmlformats.org/officeDocument/2006/relationships/slide" Target="/ppt/slides/slide1.xml" Id="Rdbb290708b5241ba" /><Relationship Type="http://schemas.openxmlformats.org/officeDocument/2006/relationships/slide" Target="/ppt/slides/slide2.xml" Id="R8c815c5d8ca84032" /><Relationship Type="http://schemas.openxmlformats.org/officeDocument/2006/relationships/slide" Target="/ppt/slides/slide3.xml" Id="R86232015c03d48b2" /><Relationship Type="http://schemas.openxmlformats.org/officeDocument/2006/relationships/slide" Target="/ppt/slides/slide4.xml" Id="Rf1e30693e7b34ded" /><Relationship Type="http://schemas.openxmlformats.org/officeDocument/2006/relationships/slide" Target="/ppt/slides/slide5.xml" Id="R45bdc79971a0489b" /><Relationship Type="http://schemas.openxmlformats.org/officeDocument/2006/relationships/slide" Target="/ppt/slides/slide6.xml" Id="R0a7d964d13b7456c" /><Relationship Type="http://schemas.openxmlformats.org/officeDocument/2006/relationships/slide" Target="/ppt/slides/slide7.xml" Id="R7c420bc6cad64b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35c2f62ad74c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e8200eacf409f" /><Relationship Type="http://schemas.openxmlformats.org/officeDocument/2006/relationships/theme" Target="/ppt/slideMasters/theme/theme1.xml" Id="R02ade4bdf6854a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3e8200eacf40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715a488fd46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f28e964124f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8343bc9a2444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95e0c929442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f67b485e9846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d4938590d40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4d8c6753e841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VELURE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VELURE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VELURE AS ble etablert [år] og holder til i Tvedestrand.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VELURE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VELURE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VELURE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5 149 847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−62 845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1 350 321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3 148 928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VELURE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OVE VELURE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VELURE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Vennevannsveien 60D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4900 Tvedestrand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post@bv-vvs.no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www.bv-vvs.no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828 419 072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VELURE AS</a:t>
            </a:r>
          </a:p>
        </p:txBody>
      </p:sp>
    </p:spTree>
  </p:cSld>
  <p:clrMapOvr>
    <a:masterClrMapping xmlns:a="http://schemas.openxmlformats.org/drawingml/2006/main"/>
  </p:clrMapOvr>
</p:sld>
</file>