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5234c3777742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51c7480c6d4f91"/>
  </p:sldMasterIdLst>
  <p:sldIdLst>
    <p:sldId xmlns:r="http://schemas.openxmlformats.org/officeDocument/2006/relationships" id="256" r:id="R76d20e3949e4443f"/>
    <p:sldId xmlns:r="http://schemas.openxmlformats.org/officeDocument/2006/relationships" id="257" r:id="R6e7db6275e18426c"/>
    <p:sldId xmlns:r="http://schemas.openxmlformats.org/officeDocument/2006/relationships" id="258" r:id="Rf234e1816e0844a5"/>
    <p:sldId xmlns:r="http://schemas.openxmlformats.org/officeDocument/2006/relationships" id="259" r:id="R355837d2df7e4f9a"/>
    <p:sldId xmlns:r="http://schemas.openxmlformats.org/officeDocument/2006/relationships" id="260" r:id="R89a6f058b93c4ba5"/>
    <p:sldId xmlns:r="http://schemas.openxmlformats.org/officeDocument/2006/relationships" id="261" r:id="Rb02f496d491148a8"/>
    <p:sldId xmlns:r="http://schemas.openxmlformats.org/officeDocument/2006/relationships" id="262" r:id="R2753bdbbfbb443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1c7480c6d4f91" /><Relationship Type="http://schemas.openxmlformats.org/officeDocument/2006/relationships/slide" Target="/ppt/slides/slide1.xml" Id="R76d20e3949e4443f" /><Relationship Type="http://schemas.openxmlformats.org/officeDocument/2006/relationships/slide" Target="/ppt/slides/slide2.xml" Id="R6e7db6275e18426c" /><Relationship Type="http://schemas.openxmlformats.org/officeDocument/2006/relationships/slide" Target="/ppt/slides/slide3.xml" Id="Rf234e1816e0844a5" /><Relationship Type="http://schemas.openxmlformats.org/officeDocument/2006/relationships/slide" Target="/ppt/slides/slide4.xml" Id="R355837d2df7e4f9a" /><Relationship Type="http://schemas.openxmlformats.org/officeDocument/2006/relationships/slide" Target="/ppt/slides/slide5.xml" Id="R89a6f058b93c4ba5" /><Relationship Type="http://schemas.openxmlformats.org/officeDocument/2006/relationships/slide" Target="/ppt/slides/slide6.xml" Id="Rb02f496d491148a8" /><Relationship Type="http://schemas.openxmlformats.org/officeDocument/2006/relationships/slide" Target="/ppt/slides/slide7.xml" Id="R2753bdbbfbb443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0d969af2a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14b401fda418d" /><Relationship Type="http://schemas.openxmlformats.org/officeDocument/2006/relationships/theme" Target="/ppt/slideMasters/theme/theme1.xml" Id="R5865260ef36446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414b401fda41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a85d160d340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a7caadddf43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7f68b216949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30d2805c240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ae2561d6f44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f77b5a65249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8e79570aa49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INVESTOR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INVESTOR 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AHMAD UMAR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BRAKA NURSEL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XHELILI MARCO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828 409 662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INVESTOR PARTNER AS</a:t>
            </a:r>
          </a:p>
        </p:txBody>
      </p:sp>
    </p:spTree>
  </p:cSld>
  <p:clrMapOvr>
    <a:masterClrMapping xmlns:a="http://schemas.openxmlformats.org/drawingml/2006/main"/>
  </p:clrMapOvr>
</p:sld>
</file>