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627469d25341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92215ed144548"/>
  </p:sldMasterIdLst>
  <p:sldIdLst>
    <p:sldId xmlns:r="http://schemas.openxmlformats.org/officeDocument/2006/relationships" id="256" r:id="R90f3292c9f984440"/>
    <p:sldId xmlns:r="http://schemas.openxmlformats.org/officeDocument/2006/relationships" id="257" r:id="Rc1c3e6c293a842dc"/>
    <p:sldId xmlns:r="http://schemas.openxmlformats.org/officeDocument/2006/relationships" id="258" r:id="R0d917df5c9c14971"/>
    <p:sldId xmlns:r="http://schemas.openxmlformats.org/officeDocument/2006/relationships" id="259" r:id="Rf3a250c4e67941c1"/>
    <p:sldId xmlns:r="http://schemas.openxmlformats.org/officeDocument/2006/relationships" id="260" r:id="Rc07fb189e59341a6"/>
    <p:sldId xmlns:r="http://schemas.openxmlformats.org/officeDocument/2006/relationships" id="261" r:id="R564d7d32faa94041"/>
    <p:sldId xmlns:r="http://schemas.openxmlformats.org/officeDocument/2006/relationships" id="262" r:id="R8aaaa39c3c1244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92215ed144548" /><Relationship Type="http://schemas.openxmlformats.org/officeDocument/2006/relationships/slide" Target="/ppt/slides/slide1.xml" Id="R90f3292c9f984440" /><Relationship Type="http://schemas.openxmlformats.org/officeDocument/2006/relationships/slide" Target="/ppt/slides/slide2.xml" Id="Rc1c3e6c293a842dc" /><Relationship Type="http://schemas.openxmlformats.org/officeDocument/2006/relationships/slide" Target="/ppt/slides/slide3.xml" Id="R0d917df5c9c14971" /><Relationship Type="http://schemas.openxmlformats.org/officeDocument/2006/relationships/slide" Target="/ppt/slides/slide4.xml" Id="Rf3a250c4e67941c1" /><Relationship Type="http://schemas.openxmlformats.org/officeDocument/2006/relationships/slide" Target="/ppt/slides/slide5.xml" Id="Rc07fb189e59341a6" /><Relationship Type="http://schemas.openxmlformats.org/officeDocument/2006/relationships/slide" Target="/ppt/slides/slide6.xml" Id="R564d7d32faa94041" /><Relationship Type="http://schemas.openxmlformats.org/officeDocument/2006/relationships/slide" Target="/ppt/slides/slide7.xml" Id="R8aaaa39c3c1244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fdbddfb18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11f57389248af" /><Relationship Type="http://schemas.openxmlformats.org/officeDocument/2006/relationships/theme" Target="/ppt/slideMasters/theme/theme1.xml" Id="R3d0d0dad786842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11f573892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66a5a8e21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6e945ca3b48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f363a83ac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318601166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5e06f5412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8da01132947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bd4b5162847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ADELHEID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ADELHEID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170 354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369 250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MIKALSEN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Syrenveien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828 345 192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ADELHEID AS</a:t>
            </a:r>
          </a:p>
        </p:txBody>
      </p:sp>
    </p:spTree>
  </p:cSld>
  <p:clrMapOvr>
    <a:masterClrMapping xmlns:a="http://schemas.openxmlformats.org/drawingml/2006/main"/>
  </p:clrMapOvr>
</p:sld>
</file>