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7f8e2f81a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b37256ddc4a4c"/>
  </p:sldMasterIdLst>
  <p:sldIdLst>
    <p:sldId xmlns:r="http://schemas.openxmlformats.org/officeDocument/2006/relationships" id="256" r:id="R4c06344a54c0437f"/>
    <p:sldId xmlns:r="http://schemas.openxmlformats.org/officeDocument/2006/relationships" id="257" r:id="R1ca8e264bae64113"/>
    <p:sldId xmlns:r="http://schemas.openxmlformats.org/officeDocument/2006/relationships" id="258" r:id="R790a726e3d2f4a13"/>
    <p:sldId xmlns:r="http://schemas.openxmlformats.org/officeDocument/2006/relationships" id="259" r:id="Rfa1ab00186d54025"/>
    <p:sldId xmlns:r="http://schemas.openxmlformats.org/officeDocument/2006/relationships" id="260" r:id="R31ef39dbc4cd4e63"/>
    <p:sldId xmlns:r="http://schemas.openxmlformats.org/officeDocument/2006/relationships" id="261" r:id="R056d0a897164455f"/>
    <p:sldId xmlns:r="http://schemas.openxmlformats.org/officeDocument/2006/relationships" id="262" r:id="Rad32de35ef94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b37256ddc4a4c" /><Relationship Type="http://schemas.openxmlformats.org/officeDocument/2006/relationships/slide" Target="/ppt/slides/slide1.xml" Id="R4c06344a54c0437f" /><Relationship Type="http://schemas.openxmlformats.org/officeDocument/2006/relationships/slide" Target="/ppt/slides/slide2.xml" Id="R1ca8e264bae64113" /><Relationship Type="http://schemas.openxmlformats.org/officeDocument/2006/relationships/slide" Target="/ppt/slides/slide3.xml" Id="R790a726e3d2f4a13" /><Relationship Type="http://schemas.openxmlformats.org/officeDocument/2006/relationships/slide" Target="/ppt/slides/slide4.xml" Id="Rfa1ab00186d54025" /><Relationship Type="http://schemas.openxmlformats.org/officeDocument/2006/relationships/slide" Target="/ppt/slides/slide5.xml" Id="R31ef39dbc4cd4e63" /><Relationship Type="http://schemas.openxmlformats.org/officeDocument/2006/relationships/slide" Target="/ppt/slides/slide6.xml" Id="R056d0a897164455f" /><Relationship Type="http://schemas.openxmlformats.org/officeDocument/2006/relationships/slide" Target="/ppt/slides/slide7.xml" Id="Rad32de35ef94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46980ef93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bd0088fb4eb7" /><Relationship Type="http://schemas.openxmlformats.org/officeDocument/2006/relationships/theme" Target="/ppt/slideMasters/theme/theme1.xml" Id="R95c62796b8334a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cbd0088fb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383f0f585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556fe690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714dec687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e8a795411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a7afb217a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c084e5df245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63a39e15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SØRSDAL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SØRSDAL INVEST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1 942 669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OLE-JAKOB SØRSDAL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828 331 272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SØRSDAL INVEST AS</a:t>
            </a:r>
          </a:p>
        </p:txBody>
      </p:sp>
    </p:spTree>
  </p:cSld>
  <p:clrMapOvr>
    <a:masterClrMapping xmlns:a="http://schemas.openxmlformats.org/drawingml/2006/main"/>
  </p:clrMapOvr>
</p:sld>
</file>