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e8f8e0e08740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4e20f20fb74448"/>
  </p:sldMasterIdLst>
  <p:sldIdLst>
    <p:sldId xmlns:r="http://schemas.openxmlformats.org/officeDocument/2006/relationships" id="256" r:id="R6b016a871e5341ec"/>
    <p:sldId xmlns:r="http://schemas.openxmlformats.org/officeDocument/2006/relationships" id="257" r:id="R006ba3a7bef84849"/>
    <p:sldId xmlns:r="http://schemas.openxmlformats.org/officeDocument/2006/relationships" id="258" r:id="Rc3604f8684da47f1"/>
    <p:sldId xmlns:r="http://schemas.openxmlformats.org/officeDocument/2006/relationships" id="259" r:id="Rd9c3014bbffa4521"/>
    <p:sldId xmlns:r="http://schemas.openxmlformats.org/officeDocument/2006/relationships" id="260" r:id="R57dc95db1eb44eaa"/>
    <p:sldId xmlns:r="http://schemas.openxmlformats.org/officeDocument/2006/relationships" id="261" r:id="Rb92ab57b6335408e"/>
    <p:sldId xmlns:r="http://schemas.openxmlformats.org/officeDocument/2006/relationships" id="262" r:id="R2b78e22afa5045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4e20f20fb74448" /><Relationship Type="http://schemas.openxmlformats.org/officeDocument/2006/relationships/slide" Target="/ppt/slides/slide1.xml" Id="R6b016a871e5341ec" /><Relationship Type="http://schemas.openxmlformats.org/officeDocument/2006/relationships/slide" Target="/ppt/slides/slide2.xml" Id="R006ba3a7bef84849" /><Relationship Type="http://schemas.openxmlformats.org/officeDocument/2006/relationships/slide" Target="/ppt/slides/slide3.xml" Id="Rc3604f8684da47f1" /><Relationship Type="http://schemas.openxmlformats.org/officeDocument/2006/relationships/slide" Target="/ppt/slides/slide4.xml" Id="Rd9c3014bbffa4521" /><Relationship Type="http://schemas.openxmlformats.org/officeDocument/2006/relationships/slide" Target="/ppt/slides/slide5.xml" Id="R57dc95db1eb44eaa" /><Relationship Type="http://schemas.openxmlformats.org/officeDocument/2006/relationships/slide" Target="/ppt/slides/slide6.xml" Id="Rb92ab57b6335408e" /><Relationship Type="http://schemas.openxmlformats.org/officeDocument/2006/relationships/slide" Target="/ppt/slides/slide7.xml" Id="R2b78e22afa5045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bfa6170184d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7c8c31bca4b31" /><Relationship Type="http://schemas.openxmlformats.org/officeDocument/2006/relationships/theme" Target="/ppt/slideMasters/theme/theme1.xml" Id="R27fc58d6e3fb4b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b7c8c31bca4b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73ee0e0bc46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f0b2d099447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9325b988c4e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a4754363c42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ae0afa69243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1e6d47aca47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ffb22f8d449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KROON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KROON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KROON HOLDING AS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KROON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KROON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KROON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1 069 629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13 228 645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13 290 265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KROON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KROON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KROON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Sørregarlivegen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828 324 152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KROON HOLDING AS</a:t>
            </a:r>
          </a:p>
        </p:txBody>
      </p:sp>
    </p:spTree>
  </p:cSld>
  <p:clrMapOvr>
    <a:masterClrMapping xmlns:a="http://schemas.openxmlformats.org/drawingml/2006/main"/>
  </p:clrMapOvr>
</p:sld>
</file>