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6776d005c14c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c6b1d773de41d7"/>
  </p:sldMasterIdLst>
  <p:sldIdLst>
    <p:sldId xmlns:r="http://schemas.openxmlformats.org/officeDocument/2006/relationships" id="256" r:id="R56a87a73e214423c"/>
    <p:sldId xmlns:r="http://schemas.openxmlformats.org/officeDocument/2006/relationships" id="257" r:id="R9500abe925eb4c00"/>
    <p:sldId xmlns:r="http://schemas.openxmlformats.org/officeDocument/2006/relationships" id="258" r:id="R80a692b1eccd471d"/>
    <p:sldId xmlns:r="http://schemas.openxmlformats.org/officeDocument/2006/relationships" id="259" r:id="R43b8eb0ff01a431d"/>
    <p:sldId xmlns:r="http://schemas.openxmlformats.org/officeDocument/2006/relationships" id="260" r:id="R22c0bccb6d854ea3"/>
    <p:sldId xmlns:r="http://schemas.openxmlformats.org/officeDocument/2006/relationships" id="261" r:id="R22d732e0947e4d82"/>
    <p:sldId xmlns:r="http://schemas.openxmlformats.org/officeDocument/2006/relationships" id="262" r:id="R7edcf7ccf75d49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c6b1d773de41d7" /><Relationship Type="http://schemas.openxmlformats.org/officeDocument/2006/relationships/slide" Target="/ppt/slides/slide1.xml" Id="R56a87a73e214423c" /><Relationship Type="http://schemas.openxmlformats.org/officeDocument/2006/relationships/slide" Target="/ppt/slides/slide2.xml" Id="R9500abe925eb4c00" /><Relationship Type="http://schemas.openxmlformats.org/officeDocument/2006/relationships/slide" Target="/ppt/slides/slide3.xml" Id="R80a692b1eccd471d" /><Relationship Type="http://schemas.openxmlformats.org/officeDocument/2006/relationships/slide" Target="/ppt/slides/slide4.xml" Id="R43b8eb0ff01a431d" /><Relationship Type="http://schemas.openxmlformats.org/officeDocument/2006/relationships/slide" Target="/ppt/slides/slide5.xml" Id="R22c0bccb6d854ea3" /><Relationship Type="http://schemas.openxmlformats.org/officeDocument/2006/relationships/slide" Target="/ppt/slides/slide6.xml" Id="R22d732e0947e4d82" /><Relationship Type="http://schemas.openxmlformats.org/officeDocument/2006/relationships/slide" Target="/ppt/slides/slide7.xml" Id="R7edcf7ccf75d49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c58060c21b4e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fa01c5ecb4450" /><Relationship Type="http://schemas.openxmlformats.org/officeDocument/2006/relationships/theme" Target="/ppt/slideMasters/theme/theme1.xml" Id="R97def0c785e04f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bfa01c5ecb44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c4a09092041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7d8b4ab6d41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dfcbf50394f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c163a646046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ab6187f0942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78fd7c7f248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d25ee07524e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BØNNELYKKE HOLDING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BØNNELYKKE HOLDING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BØNNELYKKE HOLDING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BØNNELYKKE HOLDING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BØNNELYKKE HOLDING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BØNNELYKKE HOLDING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2 798 399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5 387 647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5 402 147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BØNNELYKKE HOLDING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PISCATORUM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BØNNELYKKE HOLDING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828 309 072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BØNNELYKKE HOLDING 1 AS</a:t>
            </a:r>
          </a:p>
        </p:txBody>
      </p:sp>
    </p:spTree>
  </p:cSld>
  <p:clrMapOvr>
    <a:masterClrMapping xmlns:a="http://schemas.openxmlformats.org/drawingml/2006/main"/>
  </p:clrMapOvr>
</p:sld>
</file>