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fe4ec18ce7c41a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13a694f7fa54107"/>
  </p:sldMasterIdLst>
  <p:sldIdLst>
    <p:sldId xmlns:r="http://schemas.openxmlformats.org/officeDocument/2006/relationships" id="256" r:id="Ra44ed138aec148f7"/>
    <p:sldId xmlns:r="http://schemas.openxmlformats.org/officeDocument/2006/relationships" id="257" r:id="R69369425fe6d406e"/>
    <p:sldId xmlns:r="http://schemas.openxmlformats.org/officeDocument/2006/relationships" id="258" r:id="R5813b4c692f54dce"/>
    <p:sldId xmlns:r="http://schemas.openxmlformats.org/officeDocument/2006/relationships" id="259" r:id="R3277459654c74a8b"/>
    <p:sldId xmlns:r="http://schemas.openxmlformats.org/officeDocument/2006/relationships" id="260" r:id="Ra86c67651bcb4f43"/>
    <p:sldId xmlns:r="http://schemas.openxmlformats.org/officeDocument/2006/relationships" id="261" r:id="R13789b370c264bf8"/>
    <p:sldId xmlns:r="http://schemas.openxmlformats.org/officeDocument/2006/relationships" id="262" r:id="Rfd1e17f9cec942b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13a694f7fa54107" /><Relationship Type="http://schemas.openxmlformats.org/officeDocument/2006/relationships/slide" Target="/ppt/slides/slide1.xml" Id="Ra44ed138aec148f7" /><Relationship Type="http://schemas.openxmlformats.org/officeDocument/2006/relationships/slide" Target="/ppt/slides/slide2.xml" Id="R69369425fe6d406e" /><Relationship Type="http://schemas.openxmlformats.org/officeDocument/2006/relationships/slide" Target="/ppt/slides/slide3.xml" Id="R5813b4c692f54dce" /><Relationship Type="http://schemas.openxmlformats.org/officeDocument/2006/relationships/slide" Target="/ppt/slides/slide4.xml" Id="R3277459654c74a8b" /><Relationship Type="http://schemas.openxmlformats.org/officeDocument/2006/relationships/slide" Target="/ppt/slides/slide5.xml" Id="Ra86c67651bcb4f43" /><Relationship Type="http://schemas.openxmlformats.org/officeDocument/2006/relationships/slide" Target="/ppt/slides/slide6.xml" Id="R13789b370c264bf8" /><Relationship Type="http://schemas.openxmlformats.org/officeDocument/2006/relationships/slide" Target="/ppt/slides/slide7.xml" Id="Rfd1e17f9cec942b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28f833af651478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78b45252de4e55" /><Relationship Type="http://schemas.openxmlformats.org/officeDocument/2006/relationships/theme" Target="/ppt/slideMasters/theme/theme1.xml" Id="R8f53cf0b21b540b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278b45252de4e5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f02696c8934bf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077d75b4d54da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41d0fcd8e344c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d19a12fa6a462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674aff82be45b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b6dc134aa943b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c479d8c0f9499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NEDREVÅG HJELPEHOLDING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NEDREVÅG HJELPEHOLDING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NEDREVÅG HJELPEHOLDING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NEDREVÅG HJELPEHOLDING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NEDREVÅG HJELPEHOLDING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NEDREVÅG HJELPEHOLDING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−14 408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−14 408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222 289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255 304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NEDREVÅG HJELPEHOLDING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NEDREVÅG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NEDREVÅG HJELPEHOLDING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828 297 902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NEDREVÅG HJELPEHOLDING AS</a:t>
            </a:r>
          </a:p>
        </p:txBody>
      </p:sp>
    </p:spTree>
  </p:cSld>
  <p:clrMapOvr>
    <a:masterClrMapping xmlns:a="http://schemas.openxmlformats.org/drawingml/2006/main"/>
  </p:clrMapOvr>
</p:sld>
</file>