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002b9475a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daeac668d45f4"/>
  </p:sldMasterIdLst>
  <p:sldIdLst>
    <p:sldId xmlns:r="http://schemas.openxmlformats.org/officeDocument/2006/relationships" id="256" r:id="R926f1e6260304ca2"/>
    <p:sldId xmlns:r="http://schemas.openxmlformats.org/officeDocument/2006/relationships" id="257" r:id="R9577ce00e3b648bd"/>
    <p:sldId xmlns:r="http://schemas.openxmlformats.org/officeDocument/2006/relationships" id="258" r:id="R198fc834ede04fa8"/>
    <p:sldId xmlns:r="http://schemas.openxmlformats.org/officeDocument/2006/relationships" id="259" r:id="Rb35893acaf1047a8"/>
    <p:sldId xmlns:r="http://schemas.openxmlformats.org/officeDocument/2006/relationships" id="260" r:id="R5a61dce2803446a7"/>
    <p:sldId xmlns:r="http://schemas.openxmlformats.org/officeDocument/2006/relationships" id="261" r:id="Ra1f2c38c8878459c"/>
    <p:sldId xmlns:r="http://schemas.openxmlformats.org/officeDocument/2006/relationships" id="262" r:id="Raeda2d2deaec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daeac668d45f4" /><Relationship Type="http://schemas.openxmlformats.org/officeDocument/2006/relationships/slide" Target="/ppt/slides/slide1.xml" Id="R926f1e6260304ca2" /><Relationship Type="http://schemas.openxmlformats.org/officeDocument/2006/relationships/slide" Target="/ppt/slides/slide2.xml" Id="R9577ce00e3b648bd" /><Relationship Type="http://schemas.openxmlformats.org/officeDocument/2006/relationships/slide" Target="/ppt/slides/slide3.xml" Id="R198fc834ede04fa8" /><Relationship Type="http://schemas.openxmlformats.org/officeDocument/2006/relationships/slide" Target="/ppt/slides/slide4.xml" Id="Rb35893acaf1047a8" /><Relationship Type="http://schemas.openxmlformats.org/officeDocument/2006/relationships/slide" Target="/ppt/slides/slide5.xml" Id="R5a61dce2803446a7" /><Relationship Type="http://schemas.openxmlformats.org/officeDocument/2006/relationships/slide" Target="/ppt/slides/slide6.xml" Id="Ra1f2c38c8878459c" /><Relationship Type="http://schemas.openxmlformats.org/officeDocument/2006/relationships/slide" Target="/ppt/slides/slide7.xml" Id="Raeda2d2deaec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6247deb1f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58ece9c74ef4" /><Relationship Type="http://schemas.openxmlformats.org/officeDocument/2006/relationships/theme" Target="/ppt/slideMasters/theme/theme1.xml" Id="R92ab27029833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a58ece9c7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d3fb073d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8d0b15b5c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9558521f9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34149e0b7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4de21fb40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8b761d2ce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1f32dec1a44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RETT WEST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WEST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2 830 512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ODDBJØRN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WEST AS</a:t>
            </a:r>
          </a:p>
        </p:txBody>
      </p:sp>
    </p:spTree>
  </p:cSld>
  <p:clrMapOvr>
    <a:masterClrMapping xmlns:a="http://schemas.openxmlformats.org/drawingml/2006/main"/>
  </p:clrMapOvr>
</p:sld>
</file>