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1141f213d84e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59680f91ec4833"/>
  </p:sldMasterIdLst>
  <p:sldIdLst>
    <p:sldId xmlns:r="http://schemas.openxmlformats.org/officeDocument/2006/relationships" id="256" r:id="R23aad5dcc0764629"/>
    <p:sldId xmlns:r="http://schemas.openxmlformats.org/officeDocument/2006/relationships" id="257" r:id="R09e4a64a24d04629"/>
    <p:sldId xmlns:r="http://schemas.openxmlformats.org/officeDocument/2006/relationships" id="258" r:id="R719f3ae36791420d"/>
    <p:sldId xmlns:r="http://schemas.openxmlformats.org/officeDocument/2006/relationships" id="259" r:id="R5f807fb8bca149eb"/>
    <p:sldId xmlns:r="http://schemas.openxmlformats.org/officeDocument/2006/relationships" id="260" r:id="R6a585d74d85a42d3"/>
    <p:sldId xmlns:r="http://schemas.openxmlformats.org/officeDocument/2006/relationships" id="261" r:id="Rcd681f85c82a47cc"/>
    <p:sldId xmlns:r="http://schemas.openxmlformats.org/officeDocument/2006/relationships" id="262" r:id="Radf710ad77274d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9680f91ec4833" /><Relationship Type="http://schemas.openxmlformats.org/officeDocument/2006/relationships/slide" Target="/ppt/slides/slide1.xml" Id="R23aad5dcc0764629" /><Relationship Type="http://schemas.openxmlformats.org/officeDocument/2006/relationships/slide" Target="/ppt/slides/slide2.xml" Id="R09e4a64a24d04629" /><Relationship Type="http://schemas.openxmlformats.org/officeDocument/2006/relationships/slide" Target="/ppt/slides/slide3.xml" Id="R719f3ae36791420d" /><Relationship Type="http://schemas.openxmlformats.org/officeDocument/2006/relationships/slide" Target="/ppt/slides/slide4.xml" Id="R5f807fb8bca149eb" /><Relationship Type="http://schemas.openxmlformats.org/officeDocument/2006/relationships/slide" Target="/ppt/slides/slide5.xml" Id="R6a585d74d85a42d3" /><Relationship Type="http://schemas.openxmlformats.org/officeDocument/2006/relationships/slide" Target="/ppt/slides/slide6.xml" Id="Rcd681f85c82a47cc" /><Relationship Type="http://schemas.openxmlformats.org/officeDocument/2006/relationships/slide" Target="/ppt/slides/slide7.xml" Id="Radf710ad77274d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7964dce76d48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a39ea778645f0" /><Relationship Type="http://schemas.openxmlformats.org/officeDocument/2006/relationships/theme" Target="/ppt/slideMasters/theme/theme1.xml" Id="Rbe4bd95b908f42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6a39ea778645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4276429024a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d6d1efe9f45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056ec99b345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6724ca12949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7ecea2a7e42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a298293a347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210c1d82644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FLEXIBLE BUILDING SYSTEMS INTERNATIONAL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FLEXIBLE BUILDING SYSTEMS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FLEXIBLE BUILDING SYSTEMS INTERNATIONAL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FLEXIBLE BUILDING SYSTEMS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FLEXIBLE BUILDING SYSTEMS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FLEXIBLE BUILDING SYSTEMS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−180 507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−180 725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−1 523 320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1 458 158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FLEXIBLE BUILDING SYSTEMS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FBS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FLEXIBLE BUILDING SYSTEMS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Arne Hansen, Tord Pedersens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828 266 152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FLEXIBLE BUILDING SYSTEMS INTERNATIONAL AS</a:t>
            </a:r>
          </a:p>
        </p:txBody>
      </p:sp>
    </p:spTree>
  </p:cSld>
  <p:clrMapOvr>
    <a:masterClrMapping xmlns:a="http://schemas.openxmlformats.org/drawingml/2006/main"/>
  </p:clrMapOvr>
</p:sld>
</file>