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200b91332447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5edbe5f0314b86"/>
  </p:sldMasterIdLst>
  <p:sldIdLst>
    <p:sldId xmlns:r="http://schemas.openxmlformats.org/officeDocument/2006/relationships" id="256" r:id="R06e489256d6c4ac6"/>
    <p:sldId xmlns:r="http://schemas.openxmlformats.org/officeDocument/2006/relationships" id="257" r:id="R7fe87783b8354277"/>
    <p:sldId xmlns:r="http://schemas.openxmlformats.org/officeDocument/2006/relationships" id="258" r:id="Rd7bc754a42c648bc"/>
    <p:sldId xmlns:r="http://schemas.openxmlformats.org/officeDocument/2006/relationships" id="259" r:id="Rb909f293bf4148c0"/>
    <p:sldId xmlns:r="http://schemas.openxmlformats.org/officeDocument/2006/relationships" id="260" r:id="Ree4f7bcfa4a64f9c"/>
    <p:sldId xmlns:r="http://schemas.openxmlformats.org/officeDocument/2006/relationships" id="261" r:id="R52719ba968e24563"/>
    <p:sldId xmlns:r="http://schemas.openxmlformats.org/officeDocument/2006/relationships" id="262" r:id="Rce109154084742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edbe5f0314b86" /><Relationship Type="http://schemas.openxmlformats.org/officeDocument/2006/relationships/slide" Target="/ppt/slides/slide1.xml" Id="R06e489256d6c4ac6" /><Relationship Type="http://schemas.openxmlformats.org/officeDocument/2006/relationships/slide" Target="/ppt/slides/slide2.xml" Id="R7fe87783b8354277" /><Relationship Type="http://schemas.openxmlformats.org/officeDocument/2006/relationships/slide" Target="/ppt/slides/slide3.xml" Id="Rd7bc754a42c648bc" /><Relationship Type="http://schemas.openxmlformats.org/officeDocument/2006/relationships/slide" Target="/ppt/slides/slide4.xml" Id="Rb909f293bf4148c0" /><Relationship Type="http://schemas.openxmlformats.org/officeDocument/2006/relationships/slide" Target="/ppt/slides/slide5.xml" Id="Ree4f7bcfa4a64f9c" /><Relationship Type="http://schemas.openxmlformats.org/officeDocument/2006/relationships/slide" Target="/ppt/slides/slide6.xml" Id="R52719ba968e24563" /><Relationship Type="http://schemas.openxmlformats.org/officeDocument/2006/relationships/slide" Target="/ppt/slides/slide7.xml" Id="Rce109154084742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255d340bf4b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204b040914f8e" /><Relationship Type="http://schemas.openxmlformats.org/officeDocument/2006/relationships/theme" Target="/ppt/slideMasters/theme/theme1.xml" Id="R4482d91042074d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7204b040914f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ca9681e284a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618852e3646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49150c81841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63fef4cf2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a22fb03a14b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45ee3dfd04a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e2ce9f05148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OSCARSBORG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OSCARSBORG EIENDOMSSELSKAP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20 525 804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32 712 324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47 618 801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COMO CAPITAL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PENGUIN CAPITAL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Svamo Jørgensen, Christian Benneches vei 2F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828 256 262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OSCARSBORG EIENDOMSSELSKAP AS</a:t>
            </a:r>
          </a:p>
        </p:txBody>
      </p:sp>
    </p:spTree>
  </p:cSld>
  <p:clrMapOvr>
    <a:masterClrMapping xmlns:a="http://schemas.openxmlformats.org/drawingml/2006/main"/>
  </p:clrMapOvr>
</p:sld>
</file>