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f8743db8644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8a08bcc0784a8e"/>
  </p:sldMasterIdLst>
  <p:sldIdLst>
    <p:sldId xmlns:r="http://schemas.openxmlformats.org/officeDocument/2006/relationships" id="256" r:id="R291a8fcc517f41b1"/>
    <p:sldId xmlns:r="http://schemas.openxmlformats.org/officeDocument/2006/relationships" id="257" r:id="Rce71b093ebff4997"/>
    <p:sldId xmlns:r="http://schemas.openxmlformats.org/officeDocument/2006/relationships" id="258" r:id="Reb91dd32e43048da"/>
    <p:sldId xmlns:r="http://schemas.openxmlformats.org/officeDocument/2006/relationships" id="259" r:id="R106d01956c554a57"/>
    <p:sldId xmlns:r="http://schemas.openxmlformats.org/officeDocument/2006/relationships" id="260" r:id="R4d4d78445b7245ff"/>
    <p:sldId xmlns:r="http://schemas.openxmlformats.org/officeDocument/2006/relationships" id="261" r:id="R4af0a0fd05f1407b"/>
    <p:sldId xmlns:r="http://schemas.openxmlformats.org/officeDocument/2006/relationships" id="262" r:id="Rf8e8f3325744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a08bcc0784a8e" /><Relationship Type="http://schemas.openxmlformats.org/officeDocument/2006/relationships/slide" Target="/ppt/slides/slide1.xml" Id="R291a8fcc517f41b1" /><Relationship Type="http://schemas.openxmlformats.org/officeDocument/2006/relationships/slide" Target="/ppt/slides/slide2.xml" Id="Rce71b093ebff4997" /><Relationship Type="http://schemas.openxmlformats.org/officeDocument/2006/relationships/slide" Target="/ppt/slides/slide3.xml" Id="Reb91dd32e43048da" /><Relationship Type="http://schemas.openxmlformats.org/officeDocument/2006/relationships/slide" Target="/ppt/slides/slide4.xml" Id="R106d01956c554a57" /><Relationship Type="http://schemas.openxmlformats.org/officeDocument/2006/relationships/slide" Target="/ppt/slides/slide5.xml" Id="R4d4d78445b7245ff" /><Relationship Type="http://schemas.openxmlformats.org/officeDocument/2006/relationships/slide" Target="/ppt/slides/slide6.xml" Id="R4af0a0fd05f1407b" /><Relationship Type="http://schemas.openxmlformats.org/officeDocument/2006/relationships/slide" Target="/ppt/slides/slide7.xml" Id="Rf8e8f3325744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9f5fb8645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fa2fa7fe54656" /><Relationship Type="http://schemas.openxmlformats.org/officeDocument/2006/relationships/theme" Target="/ppt/slideMasters/theme/theme1.xml" Id="R902e0a82c21745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fa2fa7fe5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fe2dab15b49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62132d583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ea1f77f14a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75c16db014d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34b672d8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c3d2d1384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5e934cd01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NISOMA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−280 822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3 867 004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10 430 430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10 485 270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OLAV STRAND LAUSUND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Lillevannsveien 68D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nils.olav@strand-rederi.no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828 209 752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NISOMA INVEST AS</a:t>
            </a:r>
          </a:p>
        </p:txBody>
      </p:sp>
    </p:spTree>
  </p:cSld>
  <p:clrMapOvr>
    <a:masterClrMapping xmlns:a="http://schemas.openxmlformats.org/drawingml/2006/main"/>
  </p:clrMapOvr>
</p:sld>
</file>