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0700088cf244e6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6ce04a7ccf04fc3"/>
  </p:sldMasterIdLst>
  <p:sldIdLst>
    <p:sldId xmlns:r="http://schemas.openxmlformats.org/officeDocument/2006/relationships" id="256" r:id="Rd799d1f72c354a65"/>
    <p:sldId xmlns:r="http://schemas.openxmlformats.org/officeDocument/2006/relationships" id="257" r:id="R30c21ef3e3664520"/>
    <p:sldId xmlns:r="http://schemas.openxmlformats.org/officeDocument/2006/relationships" id="258" r:id="R96b3d8b7ec984b74"/>
    <p:sldId xmlns:r="http://schemas.openxmlformats.org/officeDocument/2006/relationships" id="259" r:id="R19388bb53d3446ba"/>
    <p:sldId xmlns:r="http://schemas.openxmlformats.org/officeDocument/2006/relationships" id="260" r:id="R95ada435896445d6"/>
    <p:sldId xmlns:r="http://schemas.openxmlformats.org/officeDocument/2006/relationships" id="261" r:id="R9dadb24c470949e9"/>
    <p:sldId xmlns:r="http://schemas.openxmlformats.org/officeDocument/2006/relationships" id="262" r:id="R03bf8f65fe77453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6ce04a7ccf04fc3" /><Relationship Type="http://schemas.openxmlformats.org/officeDocument/2006/relationships/slide" Target="/ppt/slides/slide1.xml" Id="Rd799d1f72c354a65" /><Relationship Type="http://schemas.openxmlformats.org/officeDocument/2006/relationships/slide" Target="/ppt/slides/slide2.xml" Id="R30c21ef3e3664520" /><Relationship Type="http://schemas.openxmlformats.org/officeDocument/2006/relationships/slide" Target="/ppt/slides/slide3.xml" Id="R96b3d8b7ec984b74" /><Relationship Type="http://schemas.openxmlformats.org/officeDocument/2006/relationships/slide" Target="/ppt/slides/slide4.xml" Id="R19388bb53d3446ba" /><Relationship Type="http://schemas.openxmlformats.org/officeDocument/2006/relationships/slide" Target="/ppt/slides/slide5.xml" Id="R95ada435896445d6" /><Relationship Type="http://schemas.openxmlformats.org/officeDocument/2006/relationships/slide" Target="/ppt/slides/slide6.xml" Id="R9dadb24c470949e9" /><Relationship Type="http://schemas.openxmlformats.org/officeDocument/2006/relationships/slide" Target="/ppt/slides/slide7.xml" Id="R03bf8f65fe77453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1d1346c1101464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41158f45a84a15" /><Relationship Type="http://schemas.openxmlformats.org/officeDocument/2006/relationships/theme" Target="/ppt/slideMasters/theme/theme1.xml" Id="R8f420d2f16e4411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d41158f45a84a1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be10d383cf427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28a9c5a1e9454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13b2f80dda4f2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81900b40a44e3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151303688f4ca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f9e64f94b441e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987634458e438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TOS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TOS INVEST AS ble etablert [år] og holder til i Skien.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−23 805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1 304 434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5 319 369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6 534 798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ANDERSEN SANDER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BJØRNBACK SINDRE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BJØRNBACK STANLEY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BRATSBERG MARTIN  –  25,0 %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Luksefjellvegen 560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3721 Skien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828 130 412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TOS INVEST AS</a:t>
            </a:r>
          </a:p>
        </p:txBody>
      </p:sp>
    </p:spTree>
  </p:cSld>
  <p:clrMapOvr>
    <a:masterClrMapping xmlns:a="http://schemas.openxmlformats.org/drawingml/2006/main"/>
  </p:clrMapOvr>
</p:sld>
</file>