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adc94eb08144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3498b3f3384097"/>
  </p:sldMasterIdLst>
  <p:sldIdLst>
    <p:sldId xmlns:r="http://schemas.openxmlformats.org/officeDocument/2006/relationships" id="256" r:id="R1d79b44ec4fe4cd3"/>
    <p:sldId xmlns:r="http://schemas.openxmlformats.org/officeDocument/2006/relationships" id="257" r:id="R69bfea26809a437a"/>
    <p:sldId xmlns:r="http://schemas.openxmlformats.org/officeDocument/2006/relationships" id="258" r:id="R5a27d910802d4b61"/>
    <p:sldId xmlns:r="http://schemas.openxmlformats.org/officeDocument/2006/relationships" id="259" r:id="R635d999187834546"/>
    <p:sldId xmlns:r="http://schemas.openxmlformats.org/officeDocument/2006/relationships" id="260" r:id="Rc723502c2bef4ad6"/>
    <p:sldId xmlns:r="http://schemas.openxmlformats.org/officeDocument/2006/relationships" id="261" r:id="Rbbc91685deeb47e3"/>
    <p:sldId xmlns:r="http://schemas.openxmlformats.org/officeDocument/2006/relationships" id="262" r:id="R9c1d75506f3742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3498b3f3384097" /><Relationship Type="http://schemas.openxmlformats.org/officeDocument/2006/relationships/slide" Target="/ppt/slides/slide1.xml" Id="R1d79b44ec4fe4cd3" /><Relationship Type="http://schemas.openxmlformats.org/officeDocument/2006/relationships/slide" Target="/ppt/slides/slide2.xml" Id="R69bfea26809a437a" /><Relationship Type="http://schemas.openxmlformats.org/officeDocument/2006/relationships/slide" Target="/ppt/slides/slide3.xml" Id="R5a27d910802d4b61" /><Relationship Type="http://schemas.openxmlformats.org/officeDocument/2006/relationships/slide" Target="/ppt/slides/slide4.xml" Id="R635d999187834546" /><Relationship Type="http://schemas.openxmlformats.org/officeDocument/2006/relationships/slide" Target="/ppt/slides/slide5.xml" Id="Rc723502c2bef4ad6" /><Relationship Type="http://schemas.openxmlformats.org/officeDocument/2006/relationships/slide" Target="/ppt/slides/slide6.xml" Id="Rbbc91685deeb47e3" /><Relationship Type="http://schemas.openxmlformats.org/officeDocument/2006/relationships/slide" Target="/ppt/slides/slide7.xml" Id="R9c1d75506f3742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a1634de12045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35302dfe4545d5" /><Relationship Type="http://schemas.openxmlformats.org/officeDocument/2006/relationships/theme" Target="/ppt/slideMasters/theme/theme1.xml" Id="Re2818548a6554f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35302dfe4545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58b1c939f248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40995ba73644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cd79877fe14a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0466827e0041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275e9e661748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6e92466cd443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1f5f2b903948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WILMA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WILMA HOLDING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6 777 411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6 724 892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13 168 416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289 624 052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295 861 839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SANNE MAY-LINN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Ringveien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1386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828 107 372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WILMA HOLDING AS</a:t>
            </a:r>
          </a:p>
        </p:txBody>
      </p:sp>
    </p:spTree>
  </p:cSld>
  <p:clrMapOvr>
    <a:masterClrMapping xmlns:a="http://schemas.openxmlformats.org/drawingml/2006/main"/>
  </p:clrMapOvr>
</p:sld>
</file>