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37ac1b92c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0f437c1c64bcb"/>
  </p:sldMasterIdLst>
  <p:sldIdLst>
    <p:sldId xmlns:r="http://schemas.openxmlformats.org/officeDocument/2006/relationships" id="256" r:id="R12e8814b70794a2e"/>
    <p:sldId xmlns:r="http://schemas.openxmlformats.org/officeDocument/2006/relationships" id="257" r:id="Raae6b416767b4d15"/>
    <p:sldId xmlns:r="http://schemas.openxmlformats.org/officeDocument/2006/relationships" id="258" r:id="R94b03c5f9ac54fc0"/>
    <p:sldId xmlns:r="http://schemas.openxmlformats.org/officeDocument/2006/relationships" id="259" r:id="R449d46167065420d"/>
    <p:sldId xmlns:r="http://schemas.openxmlformats.org/officeDocument/2006/relationships" id="260" r:id="Rf707bdcb689a4d34"/>
    <p:sldId xmlns:r="http://schemas.openxmlformats.org/officeDocument/2006/relationships" id="261" r:id="R34344108596d4460"/>
    <p:sldId xmlns:r="http://schemas.openxmlformats.org/officeDocument/2006/relationships" id="262" r:id="Rc4f656878186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0f437c1c64bcb" /><Relationship Type="http://schemas.openxmlformats.org/officeDocument/2006/relationships/slide" Target="/ppt/slides/slide1.xml" Id="R12e8814b70794a2e" /><Relationship Type="http://schemas.openxmlformats.org/officeDocument/2006/relationships/slide" Target="/ppt/slides/slide2.xml" Id="Raae6b416767b4d15" /><Relationship Type="http://schemas.openxmlformats.org/officeDocument/2006/relationships/slide" Target="/ppt/slides/slide3.xml" Id="R94b03c5f9ac54fc0" /><Relationship Type="http://schemas.openxmlformats.org/officeDocument/2006/relationships/slide" Target="/ppt/slides/slide4.xml" Id="R449d46167065420d" /><Relationship Type="http://schemas.openxmlformats.org/officeDocument/2006/relationships/slide" Target="/ppt/slides/slide5.xml" Id="Rf707bdcb689a4d34" /><Relationship Type="http://schemas.openxmlformats.org/officeDocument/2006/relationships/slide" Target="/ppt/slides/slide6.xml" Id="R34344108596d4460" /><Relationship Type="http://schemas.openxmlformats.org/officeDocument/2006/relationships/slide" Target="/ppt/slides/slide7.xml" Id="Rc4f656878186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d1087e669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e5a2fa879403b" /><Relationship Type="http://schemas.openxmlformats.org/officeDocument/2006/relationships/theme" Target="/ppt/slideMasters/theme/theme1.xml" Id="R11fec228ef36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e5a2fa879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69476c70e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c9cd7c7445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016d7326e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76d2aedc1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893dbee8148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146f60a6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f25ea12e2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 ESPSCO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 ESPSCO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4 907 005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SUPEROFFICE HOLDING III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EZER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CARSTEN ERICH WIESNER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GRØNSLETH HANS CHR D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HAGBERG JAN PETTER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Wergelandsveien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828 079 182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 ESPSCO AS</a:t>
            </a:r>
          </a:p>
        </p:txBody>
      </p:sp>
    </p:spTree>
  </p:cSld>
  <p:clrMapOvr>
    <a:masterClrMapping xmlns:a="http://schemas.openxmlformats.org/drawingml/2006/main"/>
  </p:clrMapOvr>
</p:sld>
</file>