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4b17bde3304d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3c1c0302e74f2f"/>
  </p:sldMasterIdLst>
  <p:sldIdLst>
    <p:sldId xmlns:r="http://schemas.openxmlformats.org/officeDocument/2006/relationships" id="256" r:id="Red11e58aff334260"/>
    <p:sldId xmlns:r="http://schemas.openxmlformats.org/officeDocument/2006/relationships" id="257" r:id="Ra146b9a95c6e45d4"/>
    <p:sldId xmlns:r="http://schemas.openxmlformats.org/officeDocument/2006/relationships" id="258" r:id="R049327914c7f4db8"/>
    <p:sldId xmlns:r="http://schemas.openxmlformats.org/officeDocument/2006/relationships" id="259" r:id="R49bc0ebb631c4e0f"/>
    <p:sldId xmlns:r="http://schemas.openxmlformats.org/officeDocument/2006/relationships" id="260" r:id="R5bc0fd1f75c8498c"/>
    <p:sldId xmlns:r="http://schemas.openxmlformats.org/officeDocument/2006/relationships" id="261" r:id="R544645b708b7471e"/>
    <p:sldId xmlns:r="http://schemas.openxmlformats.org/officeDocument/2006/relationships" id="262" r:id="Rac29b1271bf243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3c1c0302e74f2f" /><Relationship Type="http://schemas.openxmlformats.org/officeDocument/2006/relationships/slide" Target="/ppt/slides/slide1.xml" Id="Red11e58aff334260" /><Relationship Type="http://schemas.openxmlformats.org/officeDocument/2006/relationships/slide" Target="/ppt/slides/slide2.xml" Id="Ra146b9a95c6e45d4" /><Relationship Type="http://schemas.openxmlformats.org/officeDocument/2006/relationships/slide" Target="/ppt/slides/slide3.xml" Id="R049327914c7f4db8" /><Relationship Type="http://schemas.openxmlformats.org/officeDocument/2006/relationships/slide" Target="/ppt/slides/slide4.xml" Id="R49bc0ebb631c4e0f" /><Relationship Type="http://schemas.openxmlformats.org/officeDocument/2006/relationships/slide" Target="/ppt/slides/slide5.xml" Id="R5bc0fd1f75c8498c" /><Relationship Type="http://schemas.openxmlformats.org/officeDocument/2006/relationships/slide" Target="/ppt/slides/slide6.xml" Id="R544645b708b7471e" /><Relationship Type="http://schemas.openxmlformats.org/officeDocument/2006/relationships/slide" Target="/ppt/slides/slide7.xml" Id="Rac29b1271bf243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488bdfc094d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210dd1384455b" /><Relationship Type="http://schemas.openxmlformats.org/officeDocument/2006/relationships/theme" Target="/ppt/slideMasters/theme/theme1.xml" Id="R1f85e3cede394d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2210dd138445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4f8c634384a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8110c75bd49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c618b3afe40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e72b3f8c342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04db1114846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cf35c109b41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a6e04470a43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SLÅTTEN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SLÅTTEN HOLDING AS ble etablert [år] og holder til i Fetsund.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SLÅTTEN LARS ENDRE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Gråorveien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1900 Fetsund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828 058 592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SLÅTTEN HOLDING AS</a:t>
            </a:r>
          </a:p>
        </p:txBody>
      </p:sp>
    </p:spTree>
  </p:cSld>
  <p:clrMapOvr>
    <a:masterClrMapping xmlns:a="http://schemas.openxmlformats.org/drawingml/2006/main"/>
  </p:clrMapOvr>
</p:sld>
</file>