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1f2d68c4943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aa3f2002484e92"/>
  </p:sldMasterIdLst>
  <p:sldIdLst>
    <p:sldId xmlns:r="http://schemas.openxmlformats.org/officeDocument/2006/relationships" id="256" r:id="Ra39b44645bbc49a4"/>
    <p:sldId xmlns:r="http://schemas.openxmlformats.org/officeDocument/2006/relationships" id="257" r:id="Ree20b04844f94e07"/>
    <p:sldId xmlns:r="http://schemas.openxmlformats.org/officeDocument/2006/relationships" id="258" r:id="Ra328f197d959466b"/>
    <p:sldId xmlns:r="http://schemas.openxmlformats.org/officeDocument/2006/relationships" id="259" r:id="R1a29596a692f4c3a"/>
    <p:sldId xmlns:r="http://schemas.openxmlformats.org/officeDocument/2006/relationships" id="260" r:id="Rc3c2ab9654294545"/>
    <p:sldId xmlns:r="http://schemas.openxmlformats.org/officeDocument/2006/relationships" id="261" r:id="R5f09e56f6dcd4f36"/>
    <p:sldId xmlns:r="http://schemas.openxmlformats.org/officeDocument/2006/relationships" id="262" r:id="Rce15bea24ef546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a3f2002484e92" /><Relationship Type="http://schemas.openxmlformats.org/officeDocument/2006/relationships/slide" Target="/ppt/slides/slide1.xml" Id="Ra39b44645bbc49a4" /><Relationship Type="http://schemas.openxmlformats.org/officeDocument/2006/relationships/slide" Target="/ppt/slides/slide2.xml" Id="Ree20b04844f94e07" /><Relationship Type="http://schemas.openxmlformats.org/officeDocument/2006/relationships/slide" Target="/ppt/slides/slide3.xml" Id="Ra328f197d959466b" /><Relationship Type="http://schemas.openxmlformats.org/officeDocument/2006/relationships/slide" Target="/ppt/slides/slide4.xml" Id="R1a29596a692f4c3a" /><Relationship Type="http://schemas.openxmlformats.org/officeDocument/2006/relationships/slide" Target="/ppt/slides/slide5.xml" Id="Rc3c2ab9654294545" /><Relationship Type="http://schemas.openxmlformats.org/officeDocument/2006/relationships/slide" Target="/ppt/slides/slide6.xml" Id="R5f09e56f6dcd4f36" /><Relationship Type="http://schemas.openxmlformats.org/officeDocument/2006/relationships/slide" Target="/ppt/slides/slide7.xml" Id="Rce15bea24ef546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c82e0da8242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4d6640d0e4444" /><Relationship Type="http://schemas.openxmlformats.org/officeDocument/2006/relationships/theme" Target="/ppt/slideMasters/theme/theme1.xml" Id="R0b51ca5ca43146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24d6640d0e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4cd263e445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b62ac3580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3db96bd9741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e56efb6d4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0a5ba4fce46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97f4ba1f14d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540851605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RØDAL &amp; MYHRER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RØDAL &amp; MYHRER HOLDING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−295 232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19 724 849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20 262 689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DABI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MORMYHR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 RØNAAS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REIDAR RØDAL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Ulsrudveien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828 049 852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RØDAL &amp; MYHRER HOLDING II AS</a:t>
            </a:r>
          </a:p>
        </p:txBody>
      </p:sp>
    </p:spTree>
  </p:cSld>
  <p:clrMapOvr>
    <a:masterClrMapping xmlns:a="http://schemas.openxmlformats.org/drawingml/2006/main"/>
  </p:clrMapOvr>
</p:sld>
</file>