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72802a5171b4dad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5ccdf20fb754d6c"/>
  </p:sldMasterIdLst>
  <p:sldIdLst>
    <p:sldId xmlns:r="http://schemas.openxmlformats.org/officeDocument/2006/relationships" id="256" r:id="R96723ed0f2244980"/>
    <p:sldId xmlns:r="http://schemas.openxmlformats.org/officeDocument/2006/relationships" id="257" r:id="R4430086e2f2b4e03"/>
    <p:sldId xmlns:r="http://schemas.openxmlformats.org/officeDocument/2006/relationships" id="258" r:id="R0884e95af3c94afa"/>
    <p:sldId xmlns:r="http://schemas.openxmlformats.org/officeDocument/2006/relationships" id="259" r:id="R1195cbd5f7f148b3"/>
    <p:sldId xmlns:r="http://schemas.openxmlformats.org/officeDocument/2006/relationships" id="260" r:id="R27ca210e7d2343ec"/>
    <p:sldId xmlns:r="http://schemas.openxmlformats.org/officeDocument/2006/relationships" id="261" r:id="Rac5e2507dabd4840"/>
    <p:sldId xmlns:r="http://schemas.openxmlformats.org/officeDocument/2006/relationships" id="262" r:id="Rc34debbafa9544d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5ccdf20fb754d6c" /><Relationship Type="http://schemas.openxmlformats.org/officeDocument/2006/relationships/slide" Target="/ppt/slides/slide1.xml" Id="R96723ed0f2244980" /><Relationship Type="http://schemas.openxmlformats.org/officeDocument/2006/relationships/slide" Target="/ppt/slides/slide2.xml" Id="R4430086e2f2b4e03" /><Relationship Type="http://schemas.openxmlformats.org/officeDocument/2006/relationships/slide" Target="/ppt/slides/slide3.xml" Id="R0884e95af3c94afa" /><Relationship Type="http://schemas.openxmlformats.org/officeDocument/2006/relationships/slide" Target="/ppt/slides/slide4.xml" Id="R1195cbd5f7f148b3" /><Relationship Type="http://schemas.openxmlformats.org/officeDocument/2006/relationships/slide" Target="/ppt/slides/slide5.xml" Id="R27ca210e7d2343ec" /><Relationship Type="http://schemas.openxmlformats.org/officeDocument/2006/relationships/slide" Target="/ppt/slides/slide6.xml" Id="Rac5e2507dabd4840" /><Relationship Type="http://schemas.openxmlformats.org/officeDocument/2006/relationships/slide" Target="/ppt/slides/slide7.xml" Id="Rc34debbafa9544d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37c58386234acc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52efe7913d84777" /><Relationship Type="http://schemas.openxmlformats.org/officeDocument/2006/relationships/theme" Target="/ppt/slideMasters/theme/theme1.xml" Id="R0bbe026453b84c8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52efe7913d8477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8b6082d7d5d4a8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d1acd8d5e146c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ee6cc95f07f4b9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b39786ed47844d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12a3d52382433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42178815574c0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d84ad41230e44a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HALOMA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HALOMA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HALOMA HOLDING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HALOMA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HALOMA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HALOMA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2023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−31 998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1 237 583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69 265 241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70 484 508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HALOMA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MALLING HANNA LOUISE 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HALOMA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828 028 812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HALOMA HOLDING AS</a:t>
            </a:r>
          </a:p>
        </p:txBody>
      </p:sp>
    </p:spTree>
  </p:cSld>
  <p:clrMapOvr>
    <a:masterClrMapping xmlns:a="http://schemas.openxmlformats.org/drawingml/2006/main"/>
  </p:clrMapOvr>
</p:sld>
</file>