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71d00847646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1746d030fc4135"/>
  </p:sldMasterIdLst>
  <p:sldIdLst>
    <p:sldId xmlns:r="http://schemas.openxmlformats.org/officeDocument/2006/relationships" id="256" r:id="R079a9612d231438c"/>
    <p:sldId xmlns:r="http://schemas.openxmlformats.org/officeDocument/2006/relationships" id="257" r:id="R3c7e7b06a2464685"/>
    <p:sldId xmlns:r="http://schemas.openxmlformats.org/officeDocument/2006/relationships" id="258" r:id="R43de3627fb8a426f"/>
    <p:sldId xmlns:r="http://schemas.openxmlformats.org/officeDocument/2006/relationships" id="259" r:id="R7b91c618efad47e7"/>
    <p:sldId xmlns:r="http://schemas.openxmlformats.org/officeDocument/2006/relationships" id="260" r:id="Rf41b24e4d17844d4"/>
    <p:sldId xmlns:r="http://schemas.openxmlformats.org/officeDocument/2006/relationships" id="261" r:id="R3560722750e9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1746d030fc4135" /><Relationship Type="http://schemas.openxmlformats.org/officeDocument/2006/relationships/slide" Target="/ppt/slides/slide1.xml" Id="R079a9612d231438c" /><Relationship Type="http://schemas.openxmlformats.org/officeDocument/2006/relationships/slide" Target="/ppt/slides/slide2.xml" Id="R3c7e7b06a2464685" /><Relationship Type="http://schemas.openxmlformats.org/officeDocument/2006/relationships/slide" Target="/ppt/slides/slide3.xml" Id="R43de3627fb8a426f" /><Relationship Type="http://schemas.openxmlformats.org/officeDocument/2006/relationships/slide" Target="/ppt/slides/slide4.xml" Id="R7b91c618efad47e7" /><Relationship Type="http://schemas.openxmlformats.org/officeDocument/2006/relationships/slide" Target="/ppt/slides/slide5.xml" Id="Rf41b24e4d17844d4" /><Relationship Type="http://schemas.openxmlformats.org/officeDocument/2006/relationships/slide" Target="/ppt/slides/slide6.xml" Id="R3560722750e9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e478fdda2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94107f7c849e2" /><Relationship Type="http://schemas.openxmlformats.org/officeDocument/2006/relationships/theme" Target="/ppt/slideMasters/theme/theme1.xml" Id="R4d389012e89145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f94107f7c8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661847d9e4a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bd0a6597e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a01d49082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8ad4c23e6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b6607078d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1a627daae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ANLEGGSGARTNERMESTER SØMME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SØMME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ANLEGGSGARTNERMESTER SØMME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SØMME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SØMME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SØMME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ARE SØMME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SØMME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Sandnesveien 261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827 991 082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ANLEGGSGARTNERMESTER SØMME AS</a:t>
            </a:r>
          </a:p>
        </p:txBody>
      </p:sp>
    </p:spTree>
  </p:cSld>
  <p:clrMapOvr>
    <a:masterClrMapping xmlns:a="http://schemas.openxmlformats.org/drawingml/2006/main"/>
  </p:clrMapOvr>
</p:sld>
</file>