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fc0bbc7b7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5093c828c4cc9"/>
  </p:sldMasterIdLst>
  <p:sldIdLst>
    <p:sldId xmlns:r="http://schemas.openxmlformats.org/officeDocument/2006/relationships" id="256" r:id="Rd40b885bcabd4233"/>
    <p:sldId xmlns:r="http://schemas.openxmlformats.org/officeDocument/2006/relationships" id="257" r:id="Rfee625fa26124742"/>
    <p:sldId xmlns:r="http://schemas.openxmlformats.org/officeDocument/2006/relationships" id="258" r:id="R99fb08534a1c4802"/>
    <p:sldId xmlns:r="http://schemas.openxmlformats.org/officeDocument/2006/relationships" id="259" r:id="Rbdba6238d8324b58"/>
    <p:sldId xmlns:r="http://schemas.openxmlformats.org/officeDocument/2006/relationships" id="260" r:id="Rda3ce97ff5e741b7"/>
    <p:sldId xmlns:r="http://schemas.openxmlformats.org/officeDocument/2006/relationships" id="261" r:id="R1c62ef66455f4465"/>
    <p:sldId xmlns:r="http://schemas.openxmlformats.org/officeDocument/2006/relationships" id="262" r:id="R1876d8f18502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5093c828c4cc9" /><Relationship Type="http://schemas.openxmlformats.org/officeDocument/2006/relationships/slide" Target="/ppt/slides/slide1.xml" Id="Rd40b885bcabd4233" /><Relationship Type="http://schemas.openxmlformats.org/officeDocument/2006/relationships/slide" Target="/ppt/slides/slide2.xml" Id="Rfee625fa26124742" /><Relationship Type="http://schemas.openxmlformats.org/officeDocument/2006/relationships/slide" Target="/ppt/slides/slide3.xml" Id="R99fb08534a1c4802" /><Relationship Type="http://schemas.openxmlformats.org/officeDocument/2006/relationships/slide" Target="/ppt/slides/slide4.xml" Id="Rbdba6238d8324b58" /><Relationship Type="http://schemas.openxmlformats.org/officeDocument/2006/relationships/slide" Target="/ppt/slides/slide5.xml" Id="Rda3ce97ff5e741b7" /><Relationship Type="http://schemas.openxmlformats.org/officeDocument/2006/relationships/slide" Target="/ppt/slides/slide6.xml" Id="R1c62ef66455f4465" /><Relationship Type="http://schemas.openxmlformats.org/officeDocument/2006/relationships/slide" Target="/ppt/slides/slide7.xml" Id="R1876d8f18502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1c6a6fcd644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b1957af014b89" /><Relationship Type="http://schemas.openxmlformats.org/officeDocument/2006/relationships/theme" Target="/ppt/slideMasters/theme/theme1.xml" Id="R149a8f952dbc41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eb1957af014b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5bafbc710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6046f2231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966792352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3a53c4aed4d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b8f61537a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027e81e5d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11b363003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SHELLFISH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SHELLFISH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SHELLFISH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SHELLFISH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SHELLFISH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SHELLFISH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SHELLFISH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SEAFOOD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LORENTSEN JIM ANDRE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 FISK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SHELLFISH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827 933 902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SHELLFISH AS</a:t>
            </a:r>
          </a:p>
        </p:txBody>
      </p:sp>
    </p:spTree>
  </p:cSld>
  <p:clrMapOvr>
    <a:masterClrMapping xmlns:a="http://schemas.openxmlformats.org/drawingml/2006/main"/>
  </p:clrMapOvr>
</p:sld>
</file>