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de2c11734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5abd6335449da"/>
  </p:sldMasterIdLst>
  <p:sldIdLst>
    <p:sldId xmlns:r="http://schemas.openxmlformats.org/officeDocument/2006/relationships" id="256" r:id="Rf785008a4b7e492f"/>
    <p:sldId xmlns:r="http://schemas.openxmlformats.org/officeDocument/2006/relationships" id="257" r:id="Rf3f7dea745864a72"/>
    <p:sldId xmlns:r="http://schemas.openxmlformats.org/officeDocument/2006/relationships" id="258" r:id="Ra7b1c3b89a0d4bc1"/>
    <p:sldId xmlns:r="http://schemas.openxmlformats.org/officeDocument/2006/relationships" id="259" r:id="R6fd5610ea0214cd0"/>
    <p:sldId xmlns:r="http://schemas.openxmlformats.org/officeDocument/2006/relationships" id="260" r:id="R9e540e6828934c6a"/>
    <p:sldId xmlns:r="http://schemas.openxmlformats.org/officeDocument/2006/relationships" id="261" r:id="Rf2ca6e21b0ae4201"/>
    <p:sldId xmlns:r="http://schemas.openxmlformats.org/officeDocument/2006/relationships" id="262" r:id="R7fdcf9938396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5abd6335449da" /><Relationship Type="http://schemas.openxmlformats.org/officeDocument/2006/relationships/slide" Target="/ppt/slides/slide1.xml" Id="Rf785008a4b7e492f" /><Relationship Type="http://schemas.openxmlformats.org/officeDocument/2006/relationships/slide" Target="/ppt/slides/slide2.xml" Id="Rf3f7dea745864a72" /><Relationship Type="http://schemas.openxmlformats.org/officeDocument/2006/relationships/slide" Target="/ppt/slides/slide3.xml" Id="Ra7b1c3b89a0d4bc1" /><Relationship Type="http://schemas.openxmlformats.org/officeDocument/2006/relationships/slide" Target="/ppt/slides/slide4.xml" Id="R6fd5610ea0214cd0" /><Relationship Type="http://schemas.openxmlformats.org/officeDocument/2006/relationships/slide" Target="/ppt/slides/slide5.xml" Id="R9e540e6828934c6a" /><Relationship Type="http://schemas.openxmlformats.org/officeDocument/2006/relationships/slide" Target="/ppt/slides/slide6.xml" Id="Rf2ca6e21b0ae4201" /><Relationship Type="http://schemas.openxmlformats.org/officeDocument/2006/relationships/slide" Target="/ppt/slides/slide7.xml" Id="R7fdcf9938396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29e521dd9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cb2a92144de3" /><Relationship Type="http://schemas.openxmlformats.org/officeDocument/2006/relationships/theme" Target="/ppt/slideMasters/theme/theme1.xml" Id="R8cdadf5f27e1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7ecb2a9214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5dd8de04b47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33d96cba5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9a4249a8a46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126c639db49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facada0dc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ec893bafe41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7cc630548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SAGAMO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1 199 446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SKAATUN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