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e9b4f4d2842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cee61fe2bb434a"/>
  </p:sldMasterIdLst>
  <p:sldIdLst>
    <p:sldId xmlns:r="http://schemas.openxmlformats.org/officeDocument/2006/relationships" id="256" r:id="R35d66d30e4e045d1"/>
    <p:sldId xmlns:r="http://schemas.openxmlformats.org/officeDocument/2006/relationships" id="257" r:id="Refaa1ad948c8492b"/>
    <p:sldId xmlns:r="http://schemas.openxmlformats.org/officeDocument/2006/relationships" id="258" r:id="Rc540d3000bde4d1b"/>
    <p:sldId xmlns:r="http://schemas.openxmlformats.org/officeDocument/2006/relationships" id="259" r:id="R14d10cdae6944771"/>
    <p:sldId xmlns:r="http://schemas.openxmlformats.org/officeDocument/2006/relationships" id="260" r:id="R613d1d5304c4411d"/>
    <p:sldId xmlns:r="http://schemas.openxmlformats.org/officeDocument/2006/relationships" id="261" r:id="R1e5a57ef032c4803"/>
    <p:sldId xmlns:r="http://schemas.openxmlformats.org/officeDocument/2006/relationships" id="262" r:id="Read640ee0c7d49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ee61fe2bb434a" /><Relationship Type="http://schemas.openxmlformats.org/officeDocument/2006/relationships/slide" Target="/ppt/slides/slide1.xml" Id="R35d66d30e4e045d1" /><Relationship Type="http://schemas.openxmlformats.org/officeDocument/2006/relationships/slide" Target="/ppt/slides/slide2.xml" Id="Refaa1ad948c8492b" /><Relationship Type="http://schemas.openxmlformats.org/officeDocument/2006/relationships/slide" Target="/ppt/slides/slide3.xml" Id="Rc540d3000bde4d1b" /><Relationship Type="http://schemas.openxmlformats.org/officeDocument/2006/relationships/slide" Target="/ppt/slides/slide4.xml" Id="R14d10cdae6944771" /><Relationship Type="http://schemas.openxmlformats.org/officeDocument/2006/relationships/slide" Target="/ppt/slides/slide5.xml" Id="R613d1d5304c4411d" /><Relationship Type="http://schemas.openxmlformats.org/officeDocument/2006/relationships/slide" Target="/ppt/slides/slide6.xml" Id="R1e5a57ef032c4803" /><Relationship Type="http://schemas.openxmlformats.org/officeDocument/2006/relationships/slide" Target="/ppt/slides/slide7.xml" Id="Read640ee0c7d49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e434e16e24d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9423f8fc443c4" /><Relationship Type="http://schemas.openxmlformats.org/officeDocument/2006/relationships/theme" Target="/ppt/slideMasters/theme/theme1.xml" Id="R3922d1d1ca6749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9423f8fc4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8c2189dd2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2867f9ac0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9ee3a3caf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69216c82d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b3e6f82d44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0f239e9794d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d5db1ba3741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BOLSET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1 926 180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BOLSET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Oddvar Bolset, Gravdalsholten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827 709 352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BOLSET HOLDING AS</a:t>
            </a:r>
          </a:p>
        </p:txBody>
      </p:sp>
    </p:spTree>
  </p:cSld>
  <p:clrMapOvr>
    <a:masterClrMapping xmlns:a="http://schemas.openxmlformats.org/drawingml/2006/main"/>
  </p:clrMapOvr>
</p:sld>
</file>