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af1495117041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fdb70fd320425e"/>
  </p:sldMasterIdLst>
  <p:sldIdLst>
    <p:sldId xmlns:r="http://schemas.openxmlformats.org/officeDocument/2006/relationships" id="256" r:id="R485294b1ed8644af"/>
    <p:sldId xmlns:r="http://schemas.openxmlformats.org/officeDocument/2006/relationships" id="257" r:id="R3151abc0fb054e94"/>
    <p:sldId xmlns:r="http://schemas.openxmlformats.org/officeDocument/2006/relationships" id="258" r:id="Reec3dbd3b67e4847"/>
    <p:sldId xmlns:r="http://schemas.openxmlformats.org/officeDocument/2006/relationships" id="259" r:id="R7c9502595db64f6e"/>
    <p:sldId xmlns:r="http://schemas.openxmlformats.org/officeDocument/2006/relationships" id="260" r:id="Rd73d393004814129"/>
    <p:sldId xmlns:r="http://schemas.openxmlformats.org/officeDocument/2006/relationships" id="261" r:id="Rb1255f1837ef4d5d"/>
    <p:sldId xmlns:r="http://schemas.openxmlformats.org/officeDocument/2006/relationships" id="262" r:id="R3bfe861946d242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db70fd320425e" /><Relationship Type="http://schemas.openxmlformats.org/officeDocument/2006/relationships/slide" Target="/ppt/slides/slide1.xml" Id="R485294b1ed8644af" /><Relationship Type="http://schemas.openxmlformats.org/officeDocument/2006/relationships/slide" Target="/ppt/slides/slide2.xml" Id="R3151abc0fb054e94" /><Relationship Type="http://schemas.openxmlformats.org/officeDocument/2006/relationships/slide" Target="/ppt/slides/slide3.xml" Id="Reec3dbd3b67e4847" /><Relationship Type="http://schemas.openxmlformats.org/officeDocument/2006/relationships/slide" Target="/ppt/slides/slide4.xml" Id="R7c9502595db64f6e" /><Relationship Type="http://schemas.openxmlformats.org/officeDocument/2006/relationships/slide" Target="/ppt/slides/slide5.xml" Id="Rd73d393004814129" /><Relationship Type="http://schemas.openxmlformats.org/officeDocument/2006/relationships/slide" Target="/ppt/slides/slide6.xml" Id="Rb1255f1837ef4d5d" /><Relationship Type="http://schemas.openxmlformats.org/officeDocument/2006/relationships/slide" Target="/ppt/slides/slide7.xml" Id="R3bfe861946d242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47d27e6a3b49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9f4e7f14b4819" /><Relationship Type="http://schemas.openxmlformats.org/officeDocument/2006/relationships/theme" Target="/ppt/slideMasters/theme/theme1.xml" Id="Rfbf61f5211454f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19f4e7f14b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24bd907ca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d4320622a4b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f30725a4648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ca0f301a74c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e4d660ca548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b7bcf3cc044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37abf00d94f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BENTE VAAGE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VAAGE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VAAGE AS ble etablert [år] og holder til i Bokn.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VAAGE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VAAGE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VAAGE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641 590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764 657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VAAGE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VAAGE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VAAGE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Krovegen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5561 Bokn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827 688 002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BENTE VAAGE AS</a:t>
            </a:r>
          </a:p>
        </p:txBody>
      </p:sp>
    </p:spTree>
  </p:cSld>
  <p:clrMapOvr>
    <a:masterClrMapping xmlns:a="http://schemas.openxmlformats.org/drawingml/2006/main"/>
  </p:clrMapOvr>
</p:sld>
</file>