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3a1d1ee16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92bd9d8f54e94"/>
  </p:sldMasterIdLst>
  <p:sldIdLst>
    <p:sldId xmlns:r="http://schemas.openxmlformats.org/officeDocument/2006/relationships" id="256" r:id="Rfe6cff3cbdad497e"/>
    <p:sldId xmlns:r="http://schemas.openxmlformats.org/officeDocument/2006/relationships" id="257" r:id="R9f3ba6731d614080"/>
    <p:sldId xmlns:r="http://schemas.openxmlformats.org/officeDocument/2006/relationships" id="258" r:id="R0a5a343d960b4fb2"/>
    <p:sldId xmlns:r="http://schemas.openxmlformats.org/officeDocument/2006/relationships" id="259" r:id="Rd1676d003cc64e6a"/>
    <p:sldId xmlns:r="http://schemas.openxmlformats.org/officeDocument/2006/relationships" id="260" r:id="R9738d5f59dee4aca"/>
    <p:sldId xmlns:r="http://schemas.openxmlformats.org/officeDocument/2006/relationships" id="261" r:id="Re9e1cc1c04d04852"/>
    <p:sldId xmlns:r="http://schemas.openxmlformats.org/officeDocument/2006/relationships" id="262" r:id="R2ba09fcdc5bc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92bd9d8f54e94" /><Relationship Type="http://schemas.openxmlformats.org/officeDocument/2006/relationships/slide" Target="/ppt/slides/slide1.xml" Id="Rfe6cff3cbdad497e" /><Relationship Type="http://schemas.openxmlformats.org/officeDocument/2006/relationships/slide" Target="/ppt/slides/slide2.xml" Id="R9f3ba6731d614080" /><Relationship Type="http://schemas.openxmlformats.org/officeDocument/2006/relationships/slide" Target="/ppt/slides/slide3.xml" Id="R0a5a343d960b4fb2" /><Relationship Type="http://schemas.openxmlformats.org/officeDocument/2006/relationships/slide" Target="/ppt/slides/slide4.xml" Id="Rd1676d003cc64e6a" /><Relationship Type="http://schemas.openxmlformats.org/officeDocument/2006/relationships/slide" Target="/ppt/slides/slide5.xml" Id="R9738d5f59dee4aca" /><Relationship Type="http://schemas.openxmlformats.org/officeDocument/2006/relationships/slide" Target="/ppt/slides/slide6.xml" Id="Re9e1cc1c04d04852" /><Relationship Type="http://schemas.openxmlformats.org/officeDocument/2006/relationships/slide" Target="/ppt/slides/slide7.xml" Id="R2ba09fcdc5bc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9a7822598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f12c56df64c59" /><Relationship Type="http://schemas.openxmlformats.org/officeDocument/2006/relationships/theme" Target="/ppt/slideMasters/theme/theme1.xml" Id="R4348b8f20006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f12c56df6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408a6594d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d81bd2302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6f9ca5e76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4b1d874b7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a2c7e02d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283a41784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86d011c36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SHARPE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SHARPE INVEST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KAI-ERIK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1434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827 613 932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